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CFDF"/>
    <a:srgbClr val="3333FF"/>
    <a:srgbClr val="343434"/>
    <a:srgbClr val="565656"/>
    <a:srgbClr val="D9DCE7"/>
    <a:srgbClr val="959EBD"/>
    <a:srgbClr val="BFC4D7"/>
    <a:srgbClr val="33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88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331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B1321B8-4A06-4267-BDD6-3AC9332CE81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B0B3B9F-624B-420D-A175-68D200D0B515}" type="slidenum">
              <a:rPr lang="en-US"/>
              <a:pPr/>
              <a:t>1</a:t>
            </a:fld>
            <a:endParaRPr lang="en-US"/>
          </a:p>
        </p:txBody>
      </p:sp>
      <p:sp>
        <p:nvSpPr>
          <p:cNvPr id="1536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1FBCEE-0A38-4AEC-9CFD-7F1D01097012}" type="slidenum">
              <a:rPr lang="en-US"/>
              <a:pPr/>
              <a:t>2</a:t>
            </a:fld>
            <a:endParaRPr lang="en-US"/>
          </a:p>
        </p:txBody>
      </p:sp>
      <p:sp>
        <p:nvSpPr>
          <p:cNvPr id="174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3E4835-139E-45AB-AF7E-B0E8087E88F0}" type="slidenum">
              <a:rPr lang="en-US"/>
              <a:pPr/>
              <a:t>3</a:t>
            </a:fld>
            <a:endParaRPr lang="en-US"/>
          </a:p>
        </p:txBody>
      </p:sp>
      <p:sp>
        <p:nvSpPr>
          <p:cNvPr id="1945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20FF4F-2C1B-45F1-8EA3-86A7F63F7E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0111AF-FE9D-4FC7-B768-BA9E51D210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B5E5799-D0E5-49DF-BD15-4885ED844F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7C23E6-8477-4406-AD7C-65DEADE28D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D18484-19B3-44DF-9A54-02CEDA101B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E009FD-D2EC-477A-96DE-601B855D20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FB57C6-38AA-4070-9CD4-807C4BBF09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3A260B-070B-4AEB-A3FA-5C85CFB811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5ED5E9-B3DB-4756-A625-2E8B3F9B0D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98E0C6-7214-4B16-9083-BFC402099D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C48C9E-EDF6-4A40-B067-6FE7B64F78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196E833-572D-4405-BC51-BB4BB5C1617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1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/>
            <a:r>
              <a:rPr lang="en-US" sz="1400" b="1" smtClean="0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endParaRPr lang="en-US" sz="1400" smtClean="0"/>
          </a:p>
        </p:txBody>
      </p:sp>
      <p:sp>
        <p:nvSpPr>
          <p:cNvPr id="14341" name="Rectangle 8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14342" name="Rectangle 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Info</a:t>
            </a:r>
          </a:p>
        </p:txBody>
      </p:sp>
      <p:sp>
        <p:nvSpPr>
          <p:cNvPr id="14343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14344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4345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14346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4347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14348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View photos of                     ( )</a:t>
            </a:r>
          </a:p>
        </p:txBody>
      </p:sp>
      <p:sp>
        <p:nvSpPr>
          <p:cNvPr id="14349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0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Send                   a message</a:t>
            </a:r>
          </a:p>
        </p:txBody>
      </p:sp>
      <p:sp>
        <p:nvSpPr>
          <p:cNvPr id="14351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Poke message</a:t>
            </a:r>
          </a:p>
        </p:txBody>
      </p:sp>
      <p:sp>
        <p:nvSpPr>
          <p:cNvPr id="14352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3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4" name="Text Box 22"/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Wall</a:t>
            </a:r>
          </a:p>
        </p:txBody>
      </p:sp>
      <p:sp>
        <p:nvSpPr>
          <p:cNvPr id="14355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Info</a:t>
            </a:r>
          </a:p>
        </p:txBody>
      </p:sp>
      <p:sp>
        <p:nvSpPr>
          <p:cNvPr id="14356" name="Text Box 2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Photos</a:t>
            </a:r>
          </a:p>
        </p:txBody>
      </p:sp>
      <p:sp>
        <p:nvSpPr>
          <p:cNvPr id="14357" name="Rectangle 27"/>
          <p:cNvSpPr>
            <a:spLocks noChangeArrowheads="1"/>
          </p:cNvSpPr>
          <p:nvPr/>
        </p:nvSpPr>
        <p:spPr bwMode="auto">
          <a:xfrm>
            <a:off x="2057400" y="1524000"/>
            <a:ext cx="6019800" cy="838200"/>
          </a:xfrm>
          <a:prstGeom prst="rect">
            <a:avLst/>
          </a:prstGeom>
          <a:solidFill>
            <a:srgbClr val="D9DCE7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58" name="Text Box 28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14359" name="Text Box 29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/>
          </a:p>
        </p:txBody>
      </p:sp>
      <p:sp>
        <p:nvSpPr>
          <p:cNvPr id="14360" name="Text Box 30"/>
          <p:cNvSpPr txBox="1">
            <a:spLocks noChangeArrowheads="1"/>
          </p:cNvSpPr>
          <p:nvPr/>
        </p:nvSpPr>
        <p:spPr bwMode="auto">
          <a:xfrm>
            <a:off x="2133600" y="1600200"/>
            <a:ext cx="2362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solidFill>
                  <a:srgbClr val="343434"/>
                </a:solidFill>
              </a:rPr>
              <a:t>Write something…</a:t>
            </a:r>
          </a:p>
        </p:txBody>
      </p:sp>
      <p:sp>
        <p:nvSpPr>
          <p:cNvPr id="14361" name="Text Box 31"/>
          <p:cNvSpPr txBox="1">
            <a:spLocks noChangeArrowheads="1"/>
          </p:cNvSpPr>
          <p:nvPr/>
        </p:nvSpPr>
        <p:spPr bwMode="auto">
          <a:xfrm>
            <a:off x="7162800" y="1905000"/>
            <a:ext cx="685800" cy="244475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Share</a:t>
            </a:r>
          </a:p>
        </p:txBody>
      </p:sp>
      <p:sp>
        <p:nvSpPr>
          <p:cNvPr id="14362" name="Text Box 33"/>
          <p:cNvSpPr txBox="1">
            <a:spLocks noChangeArrowheads="1"/>
          </p:cNvSpPr>
          <p:nvPr/>
        </p:nvSpPr>
        <p:spPr bwMode="auto">
          <a:xfrm>
            <a:off x="152400" y="3352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Information</a:t>
            </a:r>
          </a:p>
        </p:txBody>
      </p:sp>
      <p:sp>
        <p:nvSpPr>
          <p:cNvPr id="14363" name="Line 32"/>
          <p:cNvSpPr>
            <a:spLocks noChangeShapeType="1"/>
          </p:cNvSpPr>
          <p:nvPr/>
        </p:nvSpPr>
        <p:spPr bwMode="auto">
          <a:xfrm>
            <a:off x="152400" y="3352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64" name="Text Box 34"/>
          <p:cNvSpPr txBox="1">
            <a:spLocks noChangeArrowheads="1"/>
          </p:cNvSpPr>
          <p:nvPr/>
        </p:nvSpPr>
        <p:spPr bwMode="auto">
          <a:xfrm>
            <a:off x="152400" y="3657600"/>
            <a:ext cx="16002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Networks</a:t>
            </a:r>
            <a:r>
              <a:rPr lang="en-US" sz="800">
                <a:solidFill>
                  <a:srgbClr val="D9DCE7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en-US" sz="800">
              <a:solidFill>
                <a:srgbClr val="959EBD"/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en-US" sz="800">
              <a:solidFill>
                <a:srgbClr val="959EBD"/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en-US" sz="800">
              <a:solidFill>
                <a:srgbClr val="959EBD"/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Founded:</a:t>
            </a:r>
          </a:p>
        </p:txBody>
      </p:sp>
      <p:sp>
        <p:nvSpPr>
          <p:cNvPr id="14365" name="Line 35"/>
          <p:cNvSpPr>
            <a:spLocks noChangeShapeType="1"/>
          </p:cNvSpPr>
          <p:nvPr/>
        </p:nvSpPr>
        <p:spPr bwMode="auto">
          <a:xfrm>
            <a:off x="152400" y="5181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66" name="Text Box 36"/>
          <p:cNvSpPr txBox="1">
            <a:spLocks noChangeArrowheads="1"/>
          </p:cNvSpPr>
          <p:nvPr/>
        </p:nvSpPr>
        <p:spPr bwMode="auto">
          <a:xfrm>
            <a:off x="152400" y="50292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Friends</a:t>
            </a:r>
          </a:p>
        </p:txBody>
      </p:sp>
      <p:sp>
        <p:nvSpPr>
          <p:cNvPr id="14367" name="Rectangle 54"/>
          <p:cNvSpPr>
            <a:spLocks noChangeArrowheads="1"/>
          </p:cNvSpPr>
          <p:nvPr/>
        </p:nvSpPr>
        <p:spPr bwMode="auto">
          <a:xfrm>
            <a:off x="2590800" y="25908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800"/>
          </a:p>
        </p:txBody>
      </p:sp>
      <p:sp>
        <p:nvSpPr>
          <p:cNvPr id="14368" name="Text Box 60"/>
          <p:cNvSpPr txBox="1">
            <a:spLocks noChangeArrowheads="1"/>
          </p:cNvSpPr>
          <p:nvPr/>
        </p:nvSpPr>
        <p:spPr bwMode="auto">
          <a:xfrm>
            <a:off x="2743200" y="5486400"/>
            <a:ext cx="464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4369" name="Rectangle 67"/>
          <p:cNvSpPr>
            <a:spLocks noChangeArrowheads="1"/>
          </p:cNvSpPr>
          <p:nvPr/>
        </p:nvSpPr>
        <p:spPr bwMode="auto">
          <a:xfrm>
            <a:off x="2590800" y="3200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800"/>
          </a:p>
        </p:txBody>
      </p:sp>
      <p:sp>
        <p:nvSpPr>
          <p:cNvPr id="14370" name="Rectangle 70"/>
          <p:cNvSpPr>
            <a:spLocks noChangeArrowheads="1"/>
          </p:cNvSpPr>
          <p:nvPr/>
        </p:nvSpPr>
        <p:spPr bwMode="auto">
          <a:xfrm>
            <a:off x="2590800" y="3962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800"/>
          </a:p>
        </p:txBody>
      </p:sp>
      <p:sp>
        <p:nvSpPr>
          <p:cNvPr id="14371" name="Rectangle 73"/>
          <p:cNvSpPr>
            <a:spLocks noChangeArrowheads="1"/>
          </p:cNvSpPr>
          <p:nvPr/>
        </p:nvSpPr>
        <p:spPr bwMode="auto">
          <a:xfrm>
            <a:off x="2590800" y="45720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800"/>
          </a:p>
        </p:txBody>
      </p:sp>
      <p:sp>
        <p:nvSpPr>
          <p:cNvPr id="14372" name="Rectangle 75"/>
          <p:cNvSpPr>
            <a:spLocks noChangeArrowheads="1"/>
          </p:cNvSpPr>
          <p:nvPr/>
        </p:nvSpPr>
        <p:spPr bwMode="auto">
          <a:xfrm>
            <a:off x="2590800" y="52578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800"/>
          </a:p>
        </p:txBody>
      </p:sp>
      <p:sp>
        <p:nvSpPr>
          <p:cNvPr id="14373" name="Rectangle 77"/>
          <p:cNvSpPr>
            <a:spLocks noChangeArrowheads="1"/>
          </p:cNvSpPr>
          <p:nvPr/>
        </p:nvSpPr>
        <p:spPr bwMode="auto">
          <a:xfrm>
            <a:off x="2590800" y="5867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Line 2"/>
          <p:cNvSpPr>
            <a:spLocks noChangeShapeType="1"/>
          </p:cNvSpPr>
          <p:nvPr/>
        </p:nvSpPr>
        <p:spPr bwMode="auto">
          <a:xfrm>
            <a:off x="3352800" y="3048000"/>
            <a:ext cx="3124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133600" y="2895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Personal Information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/>
            <a:r>
              <a:rPr lang="en-US" sz="1400" b="1" smtClean="0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endParaRPr lang="en-US" sz="1400" smtClean="0"/>
          </a:p>
        </p:txBody>
      </p:sp>
      <p:sp>
        <p:nvSpPr>
          <p:cNvPr id="16391" name="Rectangle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16392" name="Rectangle 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Info</a:t>
            </a:r>
          </a:p>
        </p:txBody>
      </p:sp>
      <p:sp>
        <p:nvSpPr>
          <p:cNvPr id="16393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16394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6395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16396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6397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16398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View photos of                     ( )</a:t>
            </a:r>
          </a:p>
          <a:p>
            <a:pPr>
              <a:spcBef>
                <a:spcPct val="50000"/>
              </a:spcBef>
            </a:pPr>
            <a:r>
              <a:rPr lang="en-US" sz="700"/>
              <a:t>)</a:t>
            </a:r>
          </a:p>
        </p:txBody>
      </p:sp>
      <p:sp>
        <p:nvSpPr>
          <p:cNvPr id="16399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0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Send                   a message</a:t>
            </a:r>
          </a:p>
        </p:txBody>
      </p:sp>
      <p:sp>
        <p:nvSpPr>
          <p:cNvPr id="16401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Poke message</a:t>
            </a:r>
          </a:p>
        </p:txBody>
      </p:sp>
      <p:sp>
        <p:nvSpPr>
          <p:cNvPr id="16402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3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4" name="Text Box 21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rgbClr val="D9DCE7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chemeClr val="accent2"/>
                </a:solidFill>
              </a:rPr>
              <a:t>Wall</a:t>
            </a:r>
          </a:p>
        </p:txBody>
      </p:sp>
      <p:sp>
        <p:nvSpPr>
          <p:cNvPr id="16405" name="Text Box 22"/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16406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16407" name="Text Box 25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16408" name="Text Box 26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/>
          </a:p>
        </p:txBody>
      </p:sp>
      <p:sp>
        <p:nvSpPr>
          <p:cNvPr id="16409" name="Text Box 27"/>
          <p:cNvSpPr txBox="1">
            <a:spLocks noChangeArrowheads="1"/>
          </p:cNvSpPr>
          <p:nvPr/>
        </p:nvSpPr>
        <p:spPr bwMode="auto">
          <a:xfrm>
            <a:off x="2133600" y="16002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Basic Information</a:t>
            </a:r>
          </a:p>
        </p:txBody>
      </p:sp>
      <p:sp>
        <p:nvSpPr>
          <p:cNvPr id="16410" name="Text Box 28"/>
          <p:cNvSpPr txBox="1">
            <a:spLocks noChangeArrowheads="1"/>
          </p:cNvSpPr>
          <p:nvPr/>
        </p:nvSpPr>
        <p:spPr bwMode="auto">
          <a:xfrm>
            <a:off x="152400" y="32766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Information</a:t>
            </a:r>
          </a:p>
        </p:txBody>
      </p:sp>
      <p:sp>
        <p:nvSpPr>
          <p:cNvPr id="16411" name="Line 29"/>
          <p:cNvSpPr>
            <a:spLocks noChangeShapeType="1"/>
          </p:cNvSpPr>
          <p:nvPr/>
        </p:nvSpPr>
        <p:spPr bwMode="auto">
          <a:xfrm>
            <a:off x="152400" y="3276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2" name="Text Box 30"/>
          <p:cNvSpPr txBox="1">
            <a:spLocks noChangeArrowheads="1"/>
          </p:cNvSpPr>
          <p:nvPr/>
        </p:nvSpPr>
        <p:spPr bwMode="auto">
          <a:xfrm>
            <a:off x="152400" y="3581400"/>
            <a:ext cx="16002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Networks</a:t>
            </a:r>
            <a:r>
              <a:rPr lang="en-US" sz="800">
                <a:solidFill>
                  <a:srgbClr val="D9DCE7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en-US" sz="800">
              <a:solidFill>
                <a:srgbClr val="959EBD"/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en-US" sz="800">
              <a:solidFill>
                <a:srgbClr val="959EBD"/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en-US" sz="800">
              <a:solidFill>
                <a:srgbClr val="959EBD"/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Founded:</a:t>
            </a:r>
          </a:p>
        </p:txBody>
      </p:sp>
      <p:sp>
        <p:nvSpPr>
          <p:cNvPr id="16413" name="Line 31"/>
          <p:cNvSpPr>
            <a:spLocks noChangeShapeType="1"/>
          </p:cNvSpPr>
          <p:nvPr/>
        </p:nvSpPr>
        <p:spPr bwMode="auto">
          <a:xfrm>
            <a:off x="152400" y="4876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4" name="Text Box 32"/>
          <p:cNvSpPr txBox="1">
            <a:spLocks noChangeArrowheads="1"/>
          </p:cNvSpPr>
          <p:nvPr/>
        </p:nvSpPr>
        <p:spPr bwMode="auto">
          <a:xfrm>
            <a:off x="152400" y="4876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Photos</a:t>
            </a:r>
          </a:p>
        </p:txBody>
      </p:sp>
      <p:sp>
        <p:nvSpPr>
          <p:cNvPr id="16415" name="Line 33"/>
          <p:cNvSpPr>
            <a:spLocks noChangeShapeType="1"/>
          </p:cNvSpPr>
          <p:nvPr/>
        </p:nvSpPr>
        <p:spPr bwMode="auto">
          <a:xfrm>
            <a:off x="3200400" y="17526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6" name="Text Box 34"/>
          <p:cNvSpPr txBox="1">
            <a:spLocks noChangeArrowheads="1"/>
          </p:cNvSpPr>
          <p:nvPr/>
        </p:nvSpPr>
        <p:spPr bwMode="auto">
          <a:xfrm>
            <a:off x="2133600" y="1905000"/>
            <a:ext cx="3124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Networks:</a:t>
            </a:r>
            <a:r>
              <a:rPr lang="en-US" sz="800"/>
              <a:t>         	         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en-US" sz="800">
              <a:solidFill>
                <a:srgbClr val="959EBD"/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Hometown:</a:t>
            </a:r>
            <a:r>
              <a:rPr lang="en-US" sz="800"/>
              <a:t>       	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en-US" sz="800">
              <a:solidFill>
                <a:srgbClr val="959EBD"/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Political Views:</a:t>
            </a:r>
            <a:r>
              <a:rPr lang="en-US" sz="800"/>
              <a:t>	          </a:t>
            </a:r>
          </a:p>
        </p:txBody>
      </p:sp>
      <p:sp>
        <p:nvSpPr>
          <p:cNvPr id="16417" name="Text Box 35"/>
          <p:cNvSpPr txBox="1">
            <a:spLocks noChangeArrowheads="1"/>
          </p:cNvSpPr>
          <p:nvPr/>
        </p:nvSpPr>
        <p:spPr bwMode="auto">
          <a:xfrm>
            <a:off x="2133600" y="3200400"/>
            <a:ext cx="4495800" cy="187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Description:</a:t>
            </a:r>
            <a:r>
              <a:rPr lang="en-US" sz="800"/>
              <a:t>         	</a:t>
            </a:r>
          </a:p>
          <a:p>
            <a:pPr>
              <a:spcBef>
                <a:spcPct val="50000"/>
              </a:spcBef>
            </a:pPr>
            <a:endParaRPr lang="en-US" sz="800"/>
          </a:p>
          <a:p>
            <a:pPr>
              <a:spcBef>
                <a:spcPct val="50000"/>
              </a:spcBef>
            </a:pPr>
            <a:endParaRPr lang="en-US" sz="800"/>
          </a:p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Mission:</a:t>
            </a:r>
            <a:r>
              <a:rPr lang="en-US" sz="800"/>
              <a:t>                           </a:t>
            </a:r>
          </a:p>
          <a:p>
            <a:pPr>
              <a:spcBef>
                <a:spcPct val="50000"/>
              </a:spcBef>
            </a:pPr>
            <a:endParaRPr lang="en-US" sz="800"/>
          </a:p>
          <a:p>
            <a:pPr>
              <a:spcBef>
                <a:spcPct val="50000"/>
              </a:spcBef>
            </a:pPr>
            <a:endParaRPr lang="en-US" sz="800"/>
          </a:p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Related Info:</a:t>
            </a:r>
          </a:p>
          <a:p>
            <a:pPr>
              <a:spcBef>
                <a:spcPct val="50000"/>
              </a:spcBef>
            </a:pPr>
            <a:endParaRPr lang="en-US" sz="800">
              <a:solidFill>
                <a:srgbClr val="959EBD"/>
              </a:solidFill>
            </a:endParaRPr>
          </a:p>
          <a:p>
            <a:pPr>
              <a:spcBef>
                <a:spcPct val="50000"/>
              </a:spcBef>
            </a:pPr>
            <a:endParaRPr lang="en-US" sz="800">
              <a:solidFill>
                <a:srgbClr val="959EBD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News:</a:t>
            </a:r>
            <a:r>
              <a:rPr lang="en-US" sz="800"/>
              <a:t>	</a:t>
            </a:r>
          </a:p>
        </p:txBody>
      </p:sp>
      <p:sp>
        <p:nvSpPr>
          <p:cNvPr id="16418" name="Text Box 38"/>
          <p:cNvSpPr txBox="1">
            <a:spLocks noChangeArrowheads="1"/>
          </p:cNvSpPr>
          <p:nvPr/>
        </p:nvSpPr>
        <p:spPr bwMode="auto">
          <a:xfrm>
            <a:off x="152400" y="5105400"/>
            <a:ext cx="838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  Albums</a:t>
            </a:r>
          </a:p>
        </p:txBody>
      </p:sp>
      <p:sp>
        <p:nvSpPr>
          <p:cNvPr id="16419" name="Text Box 41"/>
          <p:cNvSpPr txBox="1">
            <a:spLocks noChangeArrowheads="1"/>
          </p:cNvSpPr>
          <p:nvPr/>
        </p:nvSpPr>
        <p:spPr bwMode="auto">
          <a:xfrm>
            <a:off x="2133600" y="5562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Contact Information</a:t>
            </a:r>
          </a:p>
        </p:txBody>
      </p:sp>
      <p:sp>
        <p:nvSpPr>
          <p:cNvPr id="16420" name="Line 42"/>
          <p:cNvSpPr>
            <a:spLocks noChangeShapeType="1"/>
          </p:cNvSpPr>
          <p:nvPr/>
        </p:nvSpPr>
        <p:spPr bwMode="auto">
          <a:xfrm>
            <a:off x="3276600" y="57150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21" name="Text Box 43"/>
          <p:cNvSpPr txBox="1">
            <a:spLocks noChangeArrowheads="1"/>
          </p:cNvSpPr>
          <p:nvPr/>
        </p:nvSpPr>
        <p:spPr bwMode="auto">
          <a:xfrm>
            <a:off x="2133600" y="5791200"/>
            <a:ext cx="4267200" cy="39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Address:	</a:t>
            </a:r>
            <a:endParaRPr lang="en-US" sz="800"/>
          </a:p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Phone Number:	</a:t>
            </a:r>
            <a:endParaRPr lang="en-US" sz="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685800" y="4953000"/>
            <a:ext cx="4038600" cy="1676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685800" y="4953000"/>
            <a:ext cx="2895600" cy="1676400"/>
          </a:xfrm>
          <a:prstGeom prst="rect">
            <a:avLst/>
          </a:prstGeom>
          <a:solidFill>
            <a:srgbClr val="F8F8FA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/>
            <a:r>
              <a:rPr lang="en-US" sz="1400" b="1" smtClean="0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18438" name="Rectangle 7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18439" name="Rectangle 8"/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Info</a:t>
            </a:r>
          </a:p>
        </p:txBody>
      </p:sp>
      <p:sp>
        <p:nvSpPr>
          <p:cNvPr id="18440" name="Rectangle 9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18441" name="Rectangle 10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8442" name="Rectangle 11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18443" name="Rectangle 12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8444" name="Rectangle 13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18445" name="Text Box 1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1143000"/>
            <a:ext cx="8382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Wall</a:t>
            </a:r>
          </a:p>
        </p:txBody>
      </p:sp>
      <p:sp>
        <p:nvSpPr>
          <p:cNvPr id="18446" name="Text Box 15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676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18447" name="Text Box 16"/>
          <p:cNvSpPr txBox="1">
            <a:spLocks noChangeArrowheads="1"/>
          </p:cNvSpPr>
          <p:nvPr/>
        </p:nvSpPr>
        <p:spPr bwMode="auto">
          <a:xfrm>
            <a:off x="24384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18448" name="Rectangle 18"/>
          <p:cNvSpPr>
            <a:spLocks noChangeArrowheads="1"/>
          </p:cNvSpPr>
          <p:nvPr/>
        </p:nvSpPr>
        <p:spPr bwMode="auto">
          <a:xfrm>
            <a:off x="685800" y="1752600"/>
            <a:ext cx="7467600" cy="2819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8449" name="Text Box 19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18450" name="Text Box 20"/>
          <p:cNvSpPr txBox="1">
            <a:spLocks noChangeArrowheads="1"/>
          </p:cNvSpPr>
          <p:nvPr/>
        </p:nvSpPr>
        <p:spPr bwMode="auto">
          <a:xfrm>
            <a:off x="685800" y="1524000"/>
            <a:ext cx="19050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/>
              <a:t>Photos of 	</a:t>
            </a:r>
            <a:r>
              <a:rPr lang="en-US" sz="800"/>
              <a:t> Photos</a:t>
            </a:r>
            <a:endParaRPr lang="en-US" sz="1000"/>
          </a:p>
        </p:txBody>
      </p:sp>
      <p:sp>
        <p:nvSpPr>
          <p:cNvPr id="18451" name="Text Box 31"/>
          <p:cNvSpPr txBox="1">
            <a:spLocks noChangeArrowheads="1"/>
          </p:cNvSpPr>
          <p:nvPr/>
        </p:nvSpPr>
        <p:spPr bwMode="auto">
          <a:xfrm>
            <a:off x="685800" y="4724400"/>
            <a:ext cx="190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/>
              <a:t>        ‘s Albums</a:t>
            </a:r>
            <a:r>
              <a:rPr lang="en-US" sz="1000"/>
              <a:t> </a:t>
            </a:r>
            <a:r>
              <a:rPr lang="en-US" sz="800"/>
              <a:t>   Photo Albums </a:t>
            </a:r>
            <a:endParaRPr lang="en-US" sz="1000"/>
          </a:p>
        </p:txBody>
      </p:sp>
      <p:sp>
        <p:nvSpPr>
          <p:cNvPr id="18452" name="Text Box 35"/>
          <p:cNvSpPr txBox="1">
            <a:spLocks noChangeArrowheads="1"/>
          </p:cNvSpPr>
          <p:nvPr/>
        </p:nvSpPr>
        <p:spPr bwMode="auto">
          <a:xfrm>
            <a:off x="3657600" y="6324600"/>
            <a:ext cx="10668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/>
              <a:t>Profile Pictures </a:t>
            </a:r>
          </a:p>
        </p:txBody>
      </p:sp>
      <p:sp>
        <p:nvSpPr>
          <p:cNvPr id="18453" name="Rectangle 40"/>
          <p:cNvSpPr>
            <a:spLocks noChangeArrowheads="1"/>
          </p:cNvSpPr>
          <p:nvPr/>
        </p:nvSpPr>
        <p:spPr bwMode="auto">
          <a:xfrm>
            <a:off x="838200" y="685800"/>
            <a:ext cx="640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96</Words>
  <Application>Microsoft Office PowerPoint</Application>
  <PresentationFormat>On-screen Show (4:3)</PresentationFormat>
  <Paragraphs>78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ＭＳ Ｐゴシック</vt:lpstr>
      <vt:lpstr>Default Design</vt:lpstr>
      <vt:lpstr>facebook</vt:lpstr>
      <vt:lpstr>facebook</vt:lpstr>
      <vt:lpstr>facebook</vt:lpstr>
    </vt:vector>
  </TitlesOfParts>
  <Company>Frisco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Profile</dc:title>
  <dc:creator>FriscoISD</dc:creator>
  <cp:lastModifiedBy>nblair</cp:lastModifiedBy>
  <cp:revision>27</cp:revision>
  <dcterms:created xsi:type="dcterms:W3CDTF">2009-03-30T18:09:43Z</dcterms:created>
  <dcterms:modified xsi:type="dcterms:W3CDTF">2011-12-13T13:20:31Z</dcterms:modified>
</cp:coreProperties>
</file>