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sldIdLst>
    <p:sldId id="256" r:id="rId2"/>
    <p:sldId id="270" r:id="rId3"/>
    <p:sldId id="269" r:id="rId4"/>
    <p:sldId id="282" r:id="rId5"/>
    <p:sldId id="257" r:id="rId6"/>
    <p:sldId id="285" r:id="rId7"/>
    <p:sldId id="284" r:id="rId8"/>
    <p:sldId id="266" r:id="rId9"/>
    <p:sldId id="258" r:id="rId10"/>
    <p:sldId id="267" r:id="rId11"/>
    <p:sldId id="268" r:id="rId12"/>
    <p:sldId id="264" r:id="rId13"/>
    <p:sldId id="261" r:id="rId14"/>
    <p:sldId id="272" r:id="rId15"/>
    <p:sldId id="262" r:id="rId16"/>
    <p:sldId id="277" r:id="rId17"/>
    <p:sldId id="263" r:id="rId18"/>
    <p:sldId id="273" r:id="rId19"/>
    <p:sldId id="288" r:id="rId20"/>
    <p:sldId id="289" r:id="rId21"/>
    <p:sldId id="290" r:id="rId22"/>
    <p:sldId id="291" r:id="rId23"/>
    <p:sldId id="292" r:id="rId24"/>
    <p:sldId id="275" r:id="rId25"/>
    <p:sldId id="274" r:id="rId26"/>
    <p:sldId id="276" r:id="rId27"/>
    <p:sldId id="259" r:id="rId28"/>
    <p:sldId id="286" r:id="rId29"/>
    <p:sldId id="287" r:id="rId3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Comic Sans MS" pitchFamily="66" charset="0"/>
        <a:ea typeface="+mn-ea"/>
        <a:cs typeface="+mn-cs"/>
      </a:defRPr>
    </a:lvl1pPr>
    <a:lvl2pPr marL="457200" algn="l" rtl="0" fontAlgn="base">
      <a:spcBef>
        <a:spcPct val="0"/>
      </a:spcBef>
      <a:spcAft>
        <a:spcPct val="0"/>
      </a:spcAft>
      <a:defRPr kern="1200">
        <a:solidFill>
          <a:schemeClr val="tx1"/>
        </a:solidFill>
        <a:latin typeface="Comic Sans MS" pitchFamily="66" charset="0"/>
        <a:ea typeface="+mn-ea"/>
        <a:cs typeface="+mn-cs"/>
      </a:defRPr>
    </a:lvl2pPr>
    <a:lvl3pPr marL="914400" algn="l" rtl="0" fontAlgn="base">
      <a:spcBef>
        <a:spcPct val="0"/>
      </a:spcBef>
      <a:spcAft>
        <a:spcPct val="0"/>
      </a:spcAft>
      <a:defRPr kern="1200">
        <a:solidFill>
          <a:schemeClr val="tx1"/>
        </a:solidFill>
        <a:latin typeface="Comic Sans MS" pitchFamily="66" charset="0"/>
        <a:ea typeface="+mn-ea"/>
        <a:cs typeface="+mn-cs"/>
      </a:defRPr>
    </a:lvl3pPr>
    <a:lvl4pPr marL="1371600" algn="l" rtl="0" fontAlgn="base">
      <a:spcBef>
        <a:spcPct val="0"/>
      </a:spcBef>
      <a:spcAft>
        <a:spcPct val="0"/>
      </a:spcAft>
      <a:defRPr kern="1200">
        <a:solidFill>
          <a:schemeClr val="tx1"/>
        </a:solidFill>
        <a:latin typeface="Comic Sans MS" pitchFamily="66" charset="0"/>
        <a:ea typeface="+mn-ea"/>
        <a:cs typeface="+mn-cs"/>
      </a:defRPr>
    </a:lvl4pPr>
    <a:lvl5pPr marL="1828800" algn="l" rtl="0" fontAlgn="base">
      <a:spcBef>
        <a:spcPct val="0"/>
      </a:spcBef>
      <a:spcAft>
        <a:spcPct val="0"/>
      </a:spcAft>
      <a:defRPr kern="1200">
        <a:solidFill>
          <a:schemeClr val="tx1"/>
        </a:solidFill>
        <a:latin typeface="Comic Sans MS" pitchFamily="66" charset="0"/>
        <a:ea typeface="+mn-ea"/>
        <a:cs typeface="+mn-cs"/>
      </a:defRPr>
    </a:lvl5pPr>
    <a:lvl6pPr marL="2286000" algn="l" defTabSz="914400" rtl="0" eaLnBrk="1" latinLnBrk="0" hangingPunct="1">
      <a:defRPr kern="1200">
        <a:solidFill>
          <a:schemeClr val="tx1"/>
        </a:solidFill>
        <a:latin typeface="Comic Sans MS" pitchFamily="66" charset="0"/>
        <a:ea typeface="+mn-ea"/>
        <a:cs typeface="+mn-cs"/>
      </a:defRPr>
    </a:lvl6pPr>
    <a:lvl7pPr marL="2743200" algn="l" defTabSz="914400" rtl="0" eaLnBrk="1" latinLnBrk="0" hangingPunct="1">
      <a:defRPr kern="1200">
        <a:solidFill>
          <a:schemeClr val="tx1"/>
        </a:solidFill>
        <a:latin typeface="Comic Sans MS" pitchFamily="66" charset="0"/>
        <a:ea typeface="+mn-ea"/>
        <a:cs typeface="+mn-cs"/>
      </a:defRPr>
    </a:lvl7pPr>
    <a:lvl8pPr marL="3200400" algn="l" defTabSz="914400" rtl="0" eaLnBrk="1" latinLnBrk="0" hangingPunct="1">
      <a:defRPr kern="1200">
        <a:solidFill>
          <a:schemeClr val="tx1"/>
        </a:solidFill>
        <a:latin typeface="Comic Sans MS" pitchFamily="66" charset="0"/>
        <a:ea typeface="+mn-ea"/>
        <a:cs typeface="+mn-cs"/>
      </a:defRPr>
    </a:lvl8pPr>
    <a:lvl9pPr marL="3657600" algn="l" defTabSz="914400" rtl="0" eaLnBrk="1" latinLnBrk="0" hangingPunct="1">
      <a:defRPr kern="1200">
        <a:solidFill>
          <a:schemeClr val="tx1"/>
        </a:solidFill>
        <a:latin typeface="Comic Sans MS" pitchFamily="66"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00CC99"/>
    <a:srgbClr val="0066FF"/>
    <a:srgbClr val="FF99CC"/>
    <a:srgbClr val="66FF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722" autoAdjust="0"/>
  </p:normalViewPr>
  <p:slideViewPr>
    <p:cSldViewPr>
      <p:cViewPr varScale="1">
        <p:scale>
          <a:sx n="75" d="100"/>
          <a:sy n="75" d="100"/>
        </p:scale>
        <p:origin x="-1008"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3552"/>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1126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11268"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1126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127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1127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6AEDE9DC-A3A7-4B70-A8C1-DF36F67770F2}"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Comic Sans MS" pitchFamily="66" charset="0"/>
        <a:ea typeface="+mn-ea"/>
        <a:cs typeface="+mn-cs"/>
      </a:defRPr>
    </a:lvl1pPr>
    <a:lvl2pPr marL="457200" algn="l" rtl="0" fontAlgn="base">
      <a:spcBef>
        <a:spcPct val="30000"/>
      </a:spcBef>
      <a:spcAft>
        <a:spcPct val="0"/>
      </a:spcAft>
      <a:defRPr sz="1200" kern="1200">
        <a:solidFill>
          <a:schemeClr val="tx1"/>
        </a:solidFill>
        <a:latin typeface="Comic Sans MS" pitchFamily="66" charset="0"/>
        <a:ea typeface="+mn-ea"/>
        <a:cs typeface="+mn-cs"/>
      </a:defRPr>
    </a:lvl2pPr>
    <a:lvl3pPr marL="914400" algn="l" rtl="0" fontAlgn="base">
      <a:spcBef>
        <a:spcPct val="30000"/>
      </a:spcBef>
      <a:spcAft>
        <a:spcPct val="0"/>
      </a:spcAft>
      <a:defRPr sz="1200" kern="1200">
        <a:solidFill>
          <a:schemeClr val="tx1"/>
        </a:solidFill>
        <a:latin typeface="Comic Sans MS" pitchFamily="66" charset="0"/>
        <a:ea typeface="+mn-ea"/>
        <a:cs typeface="+mn-cs"/>
      </a:defRPr>
    </a:lvl3pPr>
    <a:lvl4pPr marL="1371600" algn="l" rtl="0" fontAlgn="base">
      <a:spcBef>
        <a:spcPct val="30000"/>
      </a:spcBef>
      <a:spcAft>
        <a:spcPct val="0"/>
      </a:spcAft>
      <a:defRPr sz="1200" kern="1200">
        <a:solidFill>
          <a:schemeClr val="tx1"/>
        </a:solidFill>
        <a:latin typeface="Comic Sans MS" pitchFamily="66" charset="0"/>
        <a:ea typeface="+mn-ea"/>
        <a:cs typeface="+mn-cs"/>
      </a:defRPr>
    </a:lvl4pPr>
    <a:lvl5pPr marL="1828800" algn="l" rtl="0" fontAlgn="base">
      <a:spcBef>
        <a:spcPct val="30000"/>
      </a:spcBef>
      <a:spcAft>
        <a:spcPct val="0"/>
      </a:spcAft>
      <a:defRPr sz="1200" kern="1200">
        <a:solidFill>
          <a:schemeClr val="tx1"/>
        </a:solidFill>
        <a:latin typeface="Comic Sans MS" pitchFamily="6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Trevor Blunn</a:t>
            </a:r>
          </a:p>
        </p:txBody>
      </p:sp>
      <p:sp>
        <p:nvSpPr>
          <p:cNvPr id="6" name="Slide Number Placeholder 5"/>
          <p:cNvSpPr>
            <a:spLocks noGrp="1"/>
          </p:cNvSpPr>
          <p:nvPr>
            <p:ph type="sldNum" sz="quarter" idx="12"/>
          </p:nvPr>
        </p:nvSpPr>
        <p:spPr/>
        <p:txBody>
          <a:bodyPr/>
          <a:lstStyle>
            <a:lvl1pPr>
              <a:defRPr/>
            </a:lvl1pPr>
          </a:lstStyle>
          <a:p>
            <a:endParaRPr lang="en-US"/>
          </a:p>
          <a:p>
            <a:fld id="{9B05304F-2AD0-4C48-A401-ECC50FDCE78F}"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Trevor Blunn</a:t>
            </a:r>
          </a:p>
        </p:txBody>
      </p:sp>
      <p:sp>
        <p:nvSpPr>
          <p:cNvPr id="6" name="Slide Number Placeholder 5"/>
          <p:cNvSpPr>
            <a:spLocks noGrp="1"/>
          </p:cNvSpPr>
          <p:nvPr>
            <p:ph type="sldNum" sz="quarter" idx="12"/>
          </p:nvPr>
        </p:nvSpPr>
        <p:spPr/>
        <p:txBody>
          <a:bodyPr/>
          <a:lstStyle>
            <a:lvl1pPr>
              <a:defRPr/>
            </a:lvl1pPr>
          </a:lstStyle>
          <a:p>
            <a:endParaRPr lang="en-US"/>
          </a:p>
          <a:p>
            <a:fld id="{C274C7BF-C5CD-4110-AAE2-5FFD9E5817FD}"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Trevor Blunn</a:t>
            </a:r>
          </a:p>
        </p:txBody>
      </p:sp>
      <p:sp>
        <p:nvSpPr>
          <p:cNvPr id="6" name="Slide Number Placeholder 5"/>
          <p:cNvSpPr>
            <a:spLocks noGrp="1"/>
          </p:cNvSpPr>
          <p:nvPr>
            <p:ph type="sldNum" sz="quarter" idx="12"/>
          </p:nvPr>
        </p:nvSpPr>
        <p:spPr/>
        <p:txBody>
          <a:bodyPr/>
          <a:lstStyle>
            <a:lvl1pPr>
              <a:defRPr/>
            </a:lvl1pPr>
          </a:lstStyle>
          <a:p>
            <a:endParaRPr lang="en-US"/>
          </a:p>
          <a:p>
            <a:fld id="{F5E44255-EA23-4708-9B6F-5D7CC1EB1600}"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48200" y="1600200"/>
            <a:ext cx="4038600" cy="4525963"/>
          </a:xfrm>
        </p:spPr>
        <p:txBody>
          <a:bodyPr/>
          <a:lstStyle/>
          <a:p>
            <a:endParaRPr lang="en-US"/>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US"/>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r>
              <a:rPr lang="en-US"/>
              <a:t>Trevor Blunn</a:t>
            </a:r>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endParaRPr lang="en-US"/>
          </a:p>
          <a:p>
            <a:fld id="{AD653923-8C5B-4829-9D3D-0011D79CB5E2}"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457200" y="6245225"/>
            <a:ext cx="2133600" cy="476250"/>
          </a:xfrm>
        </p:spPr>
        <p:txBody>
          <a:bodyPr/>
          <a:lstStyle>
            <a:lvl1pPr>
              <a:defRPr/>
            </a:lvl1pPr>
          </a:lstStyle>
          <a:p>
            <a:endParaRPr lang="en-US"/>
          </a:p>
        </p:txBody>
      </p:sp>
      <p:sp>
        <p:nvSpPr>
          <p:cNvPr id="7" name="Footer Placeholder 6"/>
          <p:cNvSpPr>
            <a:spLocks noGrp="1"/>
          </p:cNvSpPr>
          <p:nvPr>
            <p:ph type="ftr" sz="quarter" idx="11"/>
          </p:nvPr>
        </p:nvSpPr>
        <p:spPr>
          <a:xfrm>
            <a:off x="3124200" y="6245225"/>
            <a:ext cx="2895600" cy="476250"/>
          </a:xfrm>
        </p:spPr>
        <p:txBody>
          <a:bodyPr/>
          <a:lstStyle>
            <a:lvl1pPr>
              <a:defRPr/>
            </a:lvl1pPr>
          </a:lstStyle>
          <a:p>
            <a:r>
              <a:rPr lang="en-US"/>
              <a:t>Trevor Blunn</a:t>
            </a:r>
          </a:p>
        </p:txBody>
      </p:sp>
      <p:sp>
        <p:nvSpPr>
          <p:cNvPr id="8" name="Slide Number Placeholder 7"/>
          <p:cNvSpPr>
            <a:spLocks noGrp="1"/>
          </p:cNvSpPr>
          <p:nvPr>
            <p:ph type="sldNum" sz="quarter" idx="12"/>
          </p:nvPr>
        </p:nvSpPr>
        <p:spPr>
          <a:xfrm>
            <a:off x="6553200" y="6245225"/>
            <a:ext cx="2133600" cy="476250"/>
          </a:xfrm>
        </p:spPr>
        <p:txBody>
          <a:bodyPr/>
          <a:lstStyle>
            <a:lvl1pPr>
              <a:defRPr/>
            </a:lvl1pPr>
          </a:lstStyle>
          <a:p>
            <a:endParaRPr lang="en-US"/>
          </a:p>
          <a:p>
            <a:fld id="{3BF0CDCF-6021-41C2-9DB3-311C7AD85DAA}"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Trevor Blunn</a:t>
            </a:r>
          </a:p>
        </p:txBody>
      </p:sp>
      <p:sp>
        <p:nvSpPr>
          <p:cNvPr id="6" name="Slide Number Placeholder 5"/>
          <p:cNvSpPr>
            <a:spLocks noGrp="1"/>
          </p:cNvSpPr>
          <p:nvPr>
            <p:ph type="sldNum" sz="quarter" idx="12"/>
          </p:nvPr>
        </p:nvSpPr>
        <p:spPr/>
        <p:txBody>
          <a:bodyPr/>
          <a:lstStyle>
            <a:lvl1pPr>
              <a:defRPr/>
            </a:lvl1pPr>
          </a:lstStyle>
          <a:p>
            <a:endParaRPr lang="en-US"/>
          </a:p>
          <a:p>
            <a:fld id="{B5E0FB8B-B573-4B89-ABF3-FBE685CE9043}"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Trevor Blunn</a:t>
            </a:r>
          </a:p>
        </p:txBody>
      </p:sp>
      <p:sp>
        <p:nvSpPr>
          <p:cNvPr id="6" name="Slide Number Placeholder 5"/>
          <p:cNvSpPr>
            <a:spLocks noGrp="1"/>
          </p:cNvSpPr>
          <p:nvPr>
            <p:ph type="sldNum" sz="quarter" idx="12"/>
          </p:nvPr>
        </p:nvSpPr>
        <p:spPr/>
        <p:txBody>
          <a:bodyPr/>
          <a:lstStyle>
            <a:lvl1pPr>
              <a:defRPr/>
            </a:lvl1pPr>
          </a:lstStyle>
          <a:p>
            <a:endParaRPr lang="en-US"/>
          </a:p>
          <a:p>
            <a:fld id="{23EB1729-C299-4CDE-8A27-0C276FA38AD5}"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Trevor Blunn</a:t>
            </a:r>
          </a:p>
        </p:txBody>
      </p:sp>
      <p:sp>
        <p:nvSpPr>
          <p:cNvPr id="7" name="Slide Number Placeholder 6"/>
          <p:cNvSpPr>
            <a:spLocks noGrp="1"/>
          </p:cNvSpPr>
          <p:nvPr>
            <p:ph type="sldNum" sz="quarter" idx="12"/>
          </p:nvPr>
        </p:nvSpPr>
        <p:spPr/>
        <p:txBody>
          <a:bodyPr/>
          <a:lstStyle>
            <a:lvl1pPr>
              <a:defRPr/>
            </a:lvl1pPr>
          </a:lstStyle>
          <a:p>
            <a:endParaRPr lang="en-US"/>
          </a:p>
          <a:p>
            <a:fld id="{C0A8CD3D-6760-4D8B-A0E9-266976FDE131}"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Trevor Blunn</a:t>
            </a:r>
          </a:p>
        </p:txBody>
      </p:sp>
      <p:sp>
        <p:nvSpPr>
          <p:cNvPr id="9" name="Slide Number Placeholder 8"/>
          <p:cNvSpPr>
            <a:spLocks noGrp="1"/>
          </p:cNvSpPr>
          <p:nvPr>
            <p:ph type="sldNum" sz="quarter" idx="12"/>
          </p:nvPr>
        </p:nvSpPr>
        <p:spPr/>
        <p:txBody>
          <a:bodyPr/>
          <a:lstStyle>
            <a:lvl1pPr>
              <a:defRPr/>
            </a:lvl1pPr>
          </a:lstStyle>
          <a:p>
            <a:endParaRPr lang="en-US"/>
          </a:p>
          <a:p>
            <a:fld id="{9B153029-B70D-4049-B389-B4D156DE21F6}"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Trevor Blunn</a:t>
            </a:r>
          </a:p>
        </p:txBody>
      </p:sp>
      <p:sp>
        <p:nvSpPr>
          <p:cNvPr id="5" name="Slide Number Placeholder 4"/>
          <p:cNvSpPr>
            <a:spLocks noGrp="1"/>
          </p:cNvSpPr>
          <p:nvPr>
            <p:ph type="sldNum" sz="quarter" idx="12"/>
          </p:nvPr>
        </p:nvSpPr>
        <p:spPr/>
        <p:txBody>
          <a:bodyPr/>
          <a:lstStyle>
            <a:lvl1pPr>
              <a:defRPr/>
            </a:lvl1pPr>
          </a:lstStyle>
          <a:p>
            <a:endParaRPr lang="en-US"/>
          </a:p>
          <a:p>
            <a:fld id="{CFEC888F-05F5-4422-9B2E-EE3756511A38}"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Trevor Blunn</a:t>
            </a:r>
          </a:p>
        </p:txBody>
      </p:sp>
      <p:sp>
        <p:nvSpPr>
          <p:cNvPr id="4" name="Slide Number Placeholder 3"/>
          <p:cNvSpPr>
            <a:spLocks noGrp="1"/>
          </p:cNvSpPr>
          <p:nvPr>
            <p:ph type="sldNum" sz="quarter" idx="12"/>
          </p:nvPr>
        </p:nvSpPr>
        <p:spPr/>
        <p:txBody>
          <a:bodyPr/>
          <a:lstStyle>
            <a:lvl1pPr>
              <a:defRPr/>
            </a:lvl1pPr>
          </a:lstStyle>
          <a:p>
            <a:endParaRPr lang="en-US"/>
          </a:p>
          <a:p>
            <a:fld id="{9D29398B-23EA-423E-9783-651C818768A9}"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Trevor Blunn</a:t>
            </a:r>
          </a:p>
        </p:txBody>
      </p:sp>
      <p:sp>
        <p:nvSpPr>
          <p:cNvPr id="7" name="Slide Number Placeholder 6"/>
          <p:cNvSpPr>
            <a:spLocks noGrp="1"/>
          </p:cNvSpPr>
          <p:nvPr>
            <p:ph type="sldNum" sz="quarter" idx="12"/>
          </p:nvPr>
        </p:nvSpPr>
        <p:spPr/>
        <p:txBody>
          <a:bodyPr/>
          <a:lstStyle>
            <a:lvl1pPr>
              <a:defRPr/>
            </a:lvl1pPr>
          </a:lstStyle>
          <a:p>
            <a:endParaRPr lang="en-US"/>
          </a:p>
          <a:p>
            <a:fld id="{4308D69E-4D14-4484-A24C-C2B957577A6B}"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Trevor Blunn</a:t>
            </a:r>
          </a:p>
        </p:txBody>
      </p:sp>
      <p:sp>
        <p:nvSpPr>
          <p:cNvPr id="7" name="Slide Number Placeholder 6"/>
          <p:cNvSpPr>
            <a:spLocks noGrp="1"/>
          </p:cNvSpPr>
          <p:nvPr>
            <p:ph type="sldNum" sz="quarter" idx="12"/>
          </p:nvPr>
        </p:nvSpPr>
        <p:spPr/>
        <p:txBody>
          <a:bodyPr/>
          <a:lstStyle>
            <a:lvl1pPr>
              <a:defRPr/>
            </a:lvl1pPr>
          </a:lstStyle>
          <a:p>
            <a:endParaRPr lang="en-US"/>
          </a:p>
          <a:p>
            <a:fld id="{12749056-BF00-47D8-8726-653AF03AE6C6}"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r>
              <a:rPr lang="en-US"/>
              <a:t>Trevor Blunn</a:t>
            </a: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endParaRPr lang="en-US"/>
          </a:p>
          <a:p>
            <a:fld id="{53D407FE-7996-4A4E-B628-84F248D4D3A5}"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Comic Sans MS" pitchFamily="66" charset="0"/>
        </a:defRPr>
      </a:lvl2pPr>
      <a:lvl3pPr algn="ctr" rtl="0" fontAlgn="base">
        <a:spcBef>
          <a:spcPct val="0"/>
        </a:spcBef>
        <a:spcAft>
          <a:spcPct val="0"/>
        </a:spcAft>
        <a:defRPr sz="4400">
          <a:solidFill>
            <a:schemeClr val="tx2"/>
          </a:solidFill>
          <a:latin typeface="Comic Sans MS" pitchFamily="66" charset="0"/>
        </a:defRPr>
      </a:lvl3pPr>
      <a:lvl4pPr algn="ctr" rtl="0" fontAlgn="base">
        <a:spcBef>
          <a:spcPct val="0"/>
        </a:spcBef>
        <a:spcAft>
          <a:spcPct val="0"/>
        </a:spcAft>
        <a:defRPr sz="4400">
          <a:solidFill>
            <a:schemeClr val="tx2"/>
          </a:solidFill>
          <a:latin typeface="Comic Sans MS" pitchFamily="66" charset="0"/>
        </a:defRPr>
      </a:lvl4pPr>
      <a:lvl5pPr algn="ctr" rtl="0" fontAlgn="base">
        <a:spcBef>
          <a:spcPct val="0"/>
        </a:spcBef>
        <a:spcAft>
          <a:spcPct val="0"/>
        </a:spcAft>
        <a:defRPr sz="4400">
          <a:solidFill>
            <a:schemeClr val="tx2"/>
          </a:solidFill>
          <a:latin typeface="Comic Sans MS" pitchFamily="66" charset="0"/>
        </a:defRPr>
      </a:lvl5pPr>
      <a:lvl6pPr marL="457200" algn="ctr" rtl="0" fontAlgn="base">
        <a:spcBef>
          <a:spcPct val="0"/>
        </a:spcBef>
        <a:spcAft>
          <a:spcPct val="0"/>
        </a:spcAft>
        <a:defRPr sz="4400">
          <a:solidFill>
            <a:schemeClr val="tx2"/>
          </a:solidFill>
          <a:latin typeface="Comic Sans MS" pitchFamily="66" charset="0"/>
        </a:defRPr>
      </a:lvl6pPr>
      <a:lvl7pPr marL="914400" algn="ctr" rtl="0" fontAlgn="base">
        <a:spcBef>
          <a:spcPct val="0"/>
        </a:spcBef>
        <a:spcAft>
          <a:spcPct val="0"/>
        </a:spcAft>
        <a:defRPr sz="4400">
          <a:solidFill>
            <a:schemeClr val="tx2"/>
          </a:solidFill>
          <a:latin typeface="Comic Sans MS" pitchFamily="66" charset="0"/>
        </a:defRPr>
      </a:lvl7pPr>
      <a:lvl8pPr marL="1371600" algn="ctr" rtl="0" fontAlgn="base">
        <a:spcBef>
          <a:spcPct val="0"/>
        </a:spcBef>
        <a:spcAft>
          <a:spcPct val="0"/>
        </a:spcAft>
        <a:defRPr sz="4400">
          <a:solidFill>
            <a:schemeClr val="tx2"/>
          </a:solidFill>
          <a:latin typeface="Comic Sans MS" pitchFamily="66" charset="0"/>
        </a:defRPr>
      </a:lvl8pPr>
      <a:lvl9pPr marL="1828800" algn="ctr" rtl="0" fontAlgn="base">
        <a:spcBef>
          <a:spcPct val="0"/>
        </a:spcBef>
        <a:spcAft>
          <a:spcPct val="0"/>
        </a:spcAft>
        <a:defRPr sz="4400">
          <a:solidFill>
            <a:schemeClr val="tx2"/>
          </a:solidFill>
          <a:latin typeface="Comic Sans MS" pitchFamily="66"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www.public.iastate.edu/~rjsalvad/scmfaq/calendar.html"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4213" y="2205038"/>
            <a:ext cx="7772400" cy="1470025"/>
          </a:xfrm>
        </p:spPr>
        <p:txBody>
          <a:bodyPr/>
          <a:lstStyle/>
          <a:p>
            <a:r>
              <a:rPr lang="en-GB">
                <a:solidFill>
                  <a:srgbClr val="00CC99"/>
                </a:solidFill>
              </a:rPr>
              <a:t>‘The Day of the Dead’</a:t>
            </a:r>
            <a:endParaRPr lang="en-US">
              <a:solidFill>
                <a:srgbClr val="00CC99"/>
              </a:solidFill>
            </a:endParaRPr>
          </a:p>
        </p:txBody>
      </p:sp>
      <p:sp>
        <p:nvSpPr>
          <p:cNvPr id="2051" name="Rectangle 3"/>
          <p:cNvSpPr>
            <a:spLocks noGrp="1" noChangeArrowheads="1"/>
          </p:cNvSpPr>
          <p:nvPr>
            <p:ph type="subTitle" idx="1"/>
          </p:nvPr>
        </p:nvSpPr>
        <p:spPr/>
        <p:txBody>
          <a:bodyPr/>
          <a:lstStyle/>
          <a:p>
            <a:r>
              <a:rPr lang="en-GB"/>
              <a:t>Art work from </a:t>
            </a:r>
          </a:p>
          <a:p>
            <a:r>
              <a:rPr lang="en-GB"/>
              <a:t>other Cultures:</a:t>
            </a:r>
          </a:p>
          <a:p>
            <a:endParaRPr lang="en-US">
              <a:solidFill>
                <a:srgbClr val="00CC99"/>
              </a:solidFill>
            </a:endParaRPr>
          </a:p>
        </p:txBody>
      </p:sp>
      <p:pic>
        <p:nvPicPr>
          <p:cNvPr id="2052" name="Picture 4" descr="deadcowgirl"/>
          <p:cNvPicPr>
            <a:picLocks noChangeAspect="1" noChangeArrowheads="1"/>
          </p:cNvPicPr>
          <p:nvPr/>
        </p:nvPicPr>
        <p:blipFill>
          <a:blip r:embed="rId2" cstate="print"/>
          <a:srcRect/>
          <a:stretch>
            <a:fillRect/>
          </a:stretch>
        </p:blipFill>
        <p:spPr bwMode="auto">
          <a:xfrm>
            <a:off x="6084888" y="260350"/>
            <a:ext cx="1565275" cy="2305050"/>
          </a:xfrm>
          <a:prstGeom prst="rect">
            <a:avLst/>
          </a:prstGeom>
          <a:noFill/>
        </p:spPr>
      </p:pic>
      <p:pic>
        <p:nvPicPr>
          <p:cNvPr id="2053" name="Picture 5" descr="deadknit"/>
          <p:cNvPicPr>
            <a:picLocks noChangeAspect="1" noChangeArrowheads="1"/>
          </p:cNvPicPr>
          <p:nvPr/>
        </p:nvPicPr>
        <p:blipFill>
          <a:blip r:embed="rId3" cstate="print"/>
          <a:srcRect/>
          <a:stretch>
            <a:fillRect/>
          </a:stretch>
        </p:blipFill>
        <p:spPr bwMode="auto">
          <a:xfrm>
            <a:off x="1042988" y="3357563"/>
            <a:ext cx="1871662" cy="2519362"/>
          </a:xfrm>
          <a:prstGeom prst="rect">
            <a:avLst/>
          </a:prstGeom>
          <a:noFill/>
        </p:spPr>
      </p:pic>
      <p:pic>
        <p:nvPicPr>
          <p:cNvPr id="2054" name="Picture 6" descr="sk4"/>
          <p:cNvPicPr>
            <a:picLocks noChangeAspect="1" noChangeArrowheads="1"/>
          </p:cNvPicPr>
          <p:nvPr/>
        </p:nvPicPr>
        <p:blipFill>
          <a:blip r:embed="rId4" cstate="print"/>
          <a:srcRect/>
          <a:stretch>
            <a:fillRect/>
          </a:stretch>
        </p:blipFill>
        <p:spPr bwMode="auto">
          <a:xfrm>
            <a:off x="6372225" y="3573463"/>
            <a:ext cx="1643063" cy="2232025"/>
          </a:xfrm>
          <a:prstGeom prst="rect">
            <a:avLst/>
          </a:prstGeom>
          <a:noFill/>
        </p:spPr>
      </p:pic>
      <p:pic>
        <p:nvPicPr>
          <p:cNvPr id="2055" name="Picture 7" descr="diaaltar1"/>
          <p:cNvPicPr>
            <a:picLocks noChangeAspect="1" noChangeArrowheads="1"/>
          </p:cNvPicPr>
          <p:nvPr/>
        </p:nvPicPr>
        <p:blipFill>
          <a:blip r:embed="rId5" cstate="print"/>
          <a:srcRect/>
          <a:stretch>
            <a:fillRect/>
          </a:stretch>
        </p:blipFill>
        <p:spPr bwMode="auto">
          <a:xfrm>
            <a:off x="1331913" y="476250"/>
            <a:ext cx="3816350" cy="2035175"/>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5" name="Rectangle 5"/>
          <p:cNvSpPr>
            <a:spLocks noGrp="1" noChangeArrowheads="1"/>
          </p:cNvSpPr>
          <p:nvPr>
            <p:ph type="title"/>
          </p:nvPr>
        </p:nvSpPr>
        <p:spPr/>
        <p:txBody>
          <a:bodyPr/>
          <a:lstStyle/>
          <a:p>
            <a:r>
              <a:rPr lang="en-GB" sz="4000"/>
              <a:t>What happens in the celebrations?</a:t>
            </a:r>
            <a:endParaRPr lang="en-US" sz="4000"/>
          </a:p>
        </p:txBody>
      </p:sp>
      <p:sp>
        <p:nvSpPr>
          <p:cNvPr id="15366" name="Rectangle 6"/>
          <p:cNvSpPr>
            <a:spLocks noGrp="1" noChangeArrowheads="1"/>
          </p:cNvSpPr>
          <p:nvPr>
            <p:ph type="body" idx="1"/>
          </p:nvPr>
        </p:nvSpPr>
        <p:spPr>
          <a:xfrm>
            <a:off x="468313" y="1700213"/>
            <a:ext cx="8229600" cy="4525962"/>
          </a:xfrm>
        </p:spPr>
        <p:txBody>
          <a:bodyPr/>
          <a:lstStyle/>
          <a:p>
            <a:pPr>
              <a:lnSpc>
                <a:spcPct val="90000"/>
              </a:lnSpc>
            </a:pPr>
            <a:r>
              <a:rPr lang="en-US"/>
              <a:t>The day’s activities consist of visits by families to the graves of their close kin. </a:t>
            </a:r>
          </a:p>
          <a:p>
            <a:pPr>
              <a:lnSpc>
                <a:spcPct val="90000"/>
              </a:lnSpc>
            </a:pPr>
            <a:r>
              <a:rPr lang="en-US"/>
              <a:t>At the gravesites family members start by sprucing up the gravesite, decorating it with flowers, setting out and enjoying a picnic, and interacting socially with other family and community members who gather at the cemetery. </a:t>
            </a:r>
          </a:p>
          <a:p>
            <a:pPr>
              <a:lnSpc>
                <a:spcPct val="90000"/>
              </a:lnSpc>
            </a:pPr>
            <a:r>
              <a:rPr lang="en-US"/>
              <a:t>Families remember the departed by telling stories about them.</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ctangle 4"/>
          <p:cNvSpPr>
            <a:spLocks noChangeArrowheads="1"/>
          </p:cNvSpPr>
          <p:nvPr/>
        </p:nvSpPr>
        <p:spPr bwMode="auto">
          <a:xfrm>
            <a:off x="611188" y="333375"/>
            <a:ext cx="8064500" cy="579438"/>
          </a:xfrm>
          <a:prstGeom prst="rect">
            <a:avLst/>
          </a:prstGeom>
          <a:noFill/>
          <a:ln w="9525">
            <a:noFill/>
            <a:miter lim="800000"/>
            <a:headEnd/>
            <a:tailEnd/>
          </a:ln>
          <a:effectLst/>
        </p:spPr>
        <p:txBody>
          <a:bodyPr>
            <a:spAutoFit/>
          </a:bodyPr>
          <a:lstStyle/>
          <a:p>
            <a:endParaRPr lang="en-GB" sz="3200"/>
          </a:p>
        </p:txBody>
      </p:sp>
      <p:sp>
        <p:nvSpPr>
          <p:cNvPr id="16389" name="Rectangle 5"/>
          <p:cNvSpPr>
            <a:spLocks noGrp="1" noChangeArrowheads="1"/>
          </p:cNvSpPr>
          <p:nvPr>
            <p:ph type="title"/>
          </p:nvPr>
        </p:nvSpPr>
        <p:spPr/>
        <p:txBody>
          <a:bodyPr/>
          <a:lstStyle/>
          <a:p>
            <a:r>
              <a:rPr lang="en-GB" sz="4000"/>
              <a:t>What happens in the celebrations?</a:t>
            </a:r>
            <a:endParaRPr lang="en-US" sz="4000"/>
          </a:p>
        </p:txBody>
      </p:sp>
      <p:sp>
        <p:nvSpPr>
          <p:cNvPr id="16390" name="Rectangle 6"/>
          <p:cNvSpPr>
            <a:spLocks noGrp="1" noChangeArrowheads="1"/>
          </p:cNvSpPr>
          <p:nvPr>
            <p:ph type="body" idx="1"/>
          </p:nvPr>
        </p:nvSpPr>
        <p:spPr/>
        <p:txBody>
          <a:bodyPr/>
          <a:lstStyle/>
          <a:p>
            <a:pPr>
              <a:lnSpc>
                <a:spcPct val="90000"/>
              </a:lnSpc>
              <a:spcBef>
                <a:spcPct val="0"/>
              </a:spcBef>
            </a:pPr>
            <a:r>
              <a:rPr lang="en-US" sz="2800"/>
              <a:t>The </a:t>
            </a:r>
            <a:r>
              <a:rPr lang="en-US" sz="2800">
                <a:solidFill>
                  <a:srgbClr val="0066FF"/>
                </a:solidFill>
              </a:rPr>
              <a:t>meals prepared for these picnics</a:t>
            </a:r>
            <a:r>
              <a:rPr lang="en-US" sz="2800"/>
              <a:t> are sumptuous, usually featuring meat dishes in spicy sauces, a special egg-batter bread, cookies, chocolate, and sugary confections in a variety of animal or skull shapes. </a:t>
            </a:r>
          </a:p>
          <a:p>
            <a:pPr>
              <a:lnSpc>
                <a:spcPct val="90000"/>
              </a:lnSpc>
              <a:spcBef>
                <a:spcPct val="0"/>
              </a:spcBef>
            </a:pPr>
            <a:r>
              <a:rPr lang="en-US" sz="2800"/>
              <a:t>Gravesites or family altars are decorated with large, bright flowers such as marigolds and chrysanthemums and adorned with religious jewellery and (in smaller villages) with offerings of food, cigarettes and alcoholic drinks.</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3" name="Rectangle 5"/>
          <p:cNvSpPr>
            <a:spLocks noGrp="1" noChangeArrowheads="1"/>
          </p:cNvSpPr>
          <p:nvPr>
            <p:ph type="title"/>
          </p:nvPr>
        </p:nvSpPr>
        <p:spPr/>
        <p:txBody>
          <a:bodyPr/>
          <a:lstStyle/>
          <a:p>
            <a:r>
              <a:rPr lang="en-GB" sz="4000"/>
              <a:t>What happens in the celebrations?</a:t>
            </a:r>
            <a:endParaRPr lang="en-US" sz="4000"/>
          </a:p>
        </p:txBody>
      </p:sp>
      <p:sp>
        <p:nvSpPr>
          <p:cNvPr id="12294" name="Rectangle 6"/>
          <p:cNvSpPr>
            <a:spLocks noGrp="1" noChangeArrowheads="1"/>
          </p:cNvSpPr>
          <p:nvPr>
            <p:ph type="body" idx="1"/>
          </p:nvPr>
        </p:nvSpPr>
        <p:spPr>
          <a:xfrm>
            <a:off x="468313" y="1557338"/>
            <a:ext cx="8229600" cy="4525962"/>
          </a:xfrm>
        </p:spPr>
        <p:txBody>
          <a:bodyPr/>
          <a:lstStyle/>
          <a:p>
            <a:pPr>
              <a:spcBef>
                <a:spcPct val="0"/>
              </a:spcBef>
            </a:pPr>
            <a:r>
              <a:rPr lang="en-US"/>
              <a:t>The warm social environment, the colorful setting, and the abundance of food, drink and good company this commemoration of the dead is pleasant in spite of its morbid subject. </a:t>
            </a:r>
          </a:p>
          <a:p>
            <a:pPr>
              <a:spcBef>
                <a:spcPct val="0"/>
              </a:spcBef>
            </a:pPr>
            <a:r>
              <a:rPr lang="en-US"/>
              <a:t>The  festive interaction between living and dead in an important social ritual and a way of recognising the cycle of life and death that is human existence.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7" name="Picture 5" descr="Day of the Dead food art"/>
          <p:cNvPicPr>
            <a:picLocks noChangeAspect="1" noChangeArrowheads="1"/>
          </p:cNvPicPr>
          <p:nvPr/>
        </p:nvPicPr>
        <p:blipFill>
          <a:blip r:embed="rId2" cstate="print"/>
          <a:srcRect/>
          <a:stretch>
            <a:fillRect/>
          </a:stretch>
        </p:blipFill>
        <p:spPr bwMode="auto">
          <a:xfrm>
            <a:off x="900113" y="1268413"/>
            <a:ext cx="3794125" cy="5040312"/>
          </a:xfrm>
          <a:prstGeom prst="rect">
            <a:avLst/>
          </a:prstGeom>
          <a:noFill/>
        </p:spPr>
      </p:pic>
      <p:pic>
        <p:nvPicPr>
          <p:cNvPr id="8207" name="Picture 15" descr="deadknit"/>
          <p:cNvPicPr>
            <a:picLocks noChangeAspect="1" noChangeArrowheads="1"/>
          </p:cNvPicPr>
          <p:nvPr/>
        </p:nvPicPr>
        <p:blipFill>
          <a:blip r:embed="rId3" cstate="print"/>
          <a:srcRect/>
          <a:stretch>
            <a:fillRect/>
          </a:stretch>
        </p:blipFill>
        <p:spPr bwMode="auto">
          <a:xfrm>
            <a:off x="5003800" y="1268413"/>
            <a:ext cx="3571875" cy="5040312"/>
          </a:xfrm>
          <a:prstGeom prst="rect">
            <a:avLst/>
          </a:prstGeom>
          <a:noFill/>
        </p:spPr>
      </p:pic>
      <p:sp>
        <p:nvSpPr>
          <p:cNvPr id="8208" name="Rectangle 16"/>
          <p:cNvSpPr>
            <a:spLocks noGrp="1" noChangeArrowheads="1"/>
          </p:cNvSpPr>
          <p:nvPr>
            <p:ph type="title"/>
          </p:nvPr>
        </p:nvSpPr>
        <p:spPr/>
        <p:txBody>
          <a:bodyPr/>
          <a:lstStyle/>
          <a:p>
            <a:r>
              <a:rPr lang="en-GB" sz="4000"/>
              <a:t>Art work of the Day of the Dead</a:t>
            </a:r>
            <a:endParaRPr lang="en-US" sz="400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5" name="Picture 5" descr="deadcowgirl"/>
          <p:cNvPicPr>
            <a:picLocks noChangeAspect="1" noChangeArrowheads="1"/>
          </p:cNvPicPr>
          <p:nvPr/>
        </p:nvPicPr>
        <p:blipFill>
          <a:blip r:embed="rId2" cstate="print"/>
          <a:srcRect/>
          <a:stretch>
            <a:fillRect/>
          </a:stretch>
        </p:blipFill>
        <p:spPr bwMode="auto">
          <a:xfrm>
            <a:off x="2627313" y="1196975"/>
            <a:ext cx="3473450" cy="5113338"/>
          </a:xfrm>
          <a:prstGeom prst="rect">
            <a:avLst/>
          </a:prstGeom>
          <a:noFill/>
        </p:spPr>
      </p:pic>
      <p:sp>
        <p:nvSpPr>
          <p:cNvPr id="20486" name="Rectangle 6"/>
          <p:cNvSpPr>
            <a:spLocks noGrp="1" noChangeArrowheads="1"/>
          </p:cNvSpPr>
          <p:nvPr>
            <p:ph type="title"/>
          </p:nvPr>
        </p:nvSpPr>
        <p:spPr/>
        <p:txBody>
          <a:bodyPr/>
          <a:lstStyle/>
          <a:p>
            <a:r>
              <a:rPr lang="en-GB" sz="4000"/>
              <a:t>Art work of the Day of the Dead</a:t>
            </a:r>
            <a:endParaRPr lang="en-US" sz="400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1" name="Rectangle 5"/>
          <p:cNvSpPr>
            <a:spLocks noGrp="1" noChangeArrowheads="1"/>
          </p:cNvSpPr>
          <p:nvPr>
            <p:ph type="title"/>
          </p:nvPr>
        </p:nvSpPr>
        <p:spPr/>
        <p:txBody>
          <a:bodyPr/>
          <a:lstStyle/>
          <a:p>
            <a:r>
              <a:rPr lang="en-GB" sz="4000"/>
              <a:t>What happens in the celebrations?</a:t>
            </a:r>
            <a:endParaRPr lang="en-US" sz="4000"/>
          </a:p>
        </p:txBody>
      </p:sp>
      <p:sp>
        <p:nvSpPr>
          <p:cNvPr id="9222" name="Rectangle 6"/>
          <p:cNvSpPr>
            <a:spLocks noGrp="1" noChangeArrowheads="1"/>
          </p:cNvSpPr>
          <p:nvPr>
            <p:ph type="body" idx="1"/>
          </p:nvPr>
        </p:nvSpPr>
        <p:spPr>
          <a:xfrm>
            <a:off x="539750" y="1557338"/>
            <a:ext cx="8229600" cy="4525962"/>
          </a:xfrm>
        </p:spPr>
        <p:txBody>
          <a:bodyPr/>
          <a:lstStyle/>
          <a:p>
            <a:r>
              <a:rPr lang="en-US" sz="2800">
                <a:solidFill>
                  <a:srgbClr val="00CC99"/>
                </a:solidFill>
              </a:rPr>
              <a:t>The Day of the Dead</a:t>
            </a:r>
            <a:r>
              <a:rPr lang="en-US" sz="2800"/>
              <a:t> is a time for the dead to return home and visit loved ones, feast on their favorite foods and listen to their favorite music.</a:t>
            </a:r>
          </a:p>
          <a:p>
            <a:r>
              <a:rPr lang="en-US" sz="2800"/>
              <a:t>In the homes, family members honor their deceased with </a:t>
            </a:r>
            <a:r>
              <a:rPr lang="en-US" sz="2800" i="1"/>
              <a:t>ofrendas</a:t>
            </a:r>
            <a:r>
              <a:rPr lang="en-US" sz="2800"/>
              <a:t> or </a:t>
            </a:r>
            <a:r>
              <a:rPr lang="en-US" sz="2800" i="1"/>
              <a:t>offerings</a:t>
            </a:r>
            <a:r>
              <a:rPr lang="en-US" sz="2800"/>
              <a:t> which may consist of photographs, bread, other foods, flowers, toys and other symbolic offerings.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2" name="Picture 4" descr="Day of the Dead history"/>
          <p:cNvPicPr>
            <a:picLocks noChangeAspect="1" noChangeArrowheads="1"/>
          </p:cNvPicPr>
          <p:nvPr/>
        </p:nvPicPr>
        <p:blipFill>
          <a:blip r:embed="rId2" cstate="print"/>
          <a:srcRect/>
          <a:stretch>
            <a:fillRect/>
          </a:stretch>
        </p:blipFill>
        <p:spPr bwMode="auto">
          <a:xfrm>
            <a:off x="1908175" y="1844675"/>
            <a:ext cx="5473700" cy="3852863"/>
          </a:xfrm>
          <a:prstGeom prst="rect">
            <a:avLst/>
          </a:prstGeom>
          <a:noFill/>
        </p:spPr>
      </p:pic>
      <p:sp>
        <p:nvSpPr>
          <p:cNvPr id="27654" name="Rectangle 6"/>
          <p:cNvSpPr>
            <a:spLocks noGrp="1" noChangeArrowheads="1"/>
          </p:cNvSpPr>
          <p:nvPr>
            <p:ph type="title"/>
          </p:nvPr>
        </p:nvSpPr>
        <p:spPr/>
        <p:txBody>
          <a:bodyPr/>
          <a:lstStyle/>
          <a:p>
            <a:r>
              <a:rPr lang="en-US" sz="4000" b="1">
                <a:solidFill>
                  <a:srgbClr val="00CC99"/>
                </a:solidFill>
              </a:rPr>
              <a:t>Calaveras</a:t>
            </a:r>
            <a:r>
              <a:rPr lang="en-US" sz="4000">
                <a:solidFill>
                  <a:schemeClr val="tx1"/>
                </a:solidFill>
              </a:rPr>
              <a:t> - songs and poems about the festival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4" name="Picture 4" descr="Pictures from school 213"/>
          <p:cNvPicPr>
            <a:picLocks noChangeAspect="1" noChangeArrowheads="1"/>
          </p:cNvPicPr>
          <p:nvPr/>
        </p:nvPicPr>
        <p:blipFill>
          <a:blip r:embed="rId2" cstate="print"/>
          <a:srcRect/>
          <a:stretch>
            <a:fillRect/>
          </a:stretch>
        </p:blipFill>
        <p:spPr bwMode="auto">
          <a:xfrm>
            <a:off x="833438" y="1268413"/>
            <a:ext cx="3398837" cy="4681537"/>
          </a:xfrm>
          <a:prstGeom prst="rect">
            <a:avLst/>
          </a:prstGeom>
          <a:noFill/>
        </p:spPr>
      </p:pic>
      <p:pic>
        <p:nvPicPr>
          <p:cNvPr id="10245" name="Picture 5" descr="Pictures from school 214"/>
          <p:cNvPicPr>
            <a:picLocks noChangeAspect="1" noChangeArrowheads="1"/>
          </p:cNvPicPr>
          <p:nvPr/>
        </p:nvPicPr>
        <p:blipFill>
          <a:blip r:embed="rId3" cstate="print"/>
          <a:srcRect/>
          <a:stretch>
            <a:fillRect/>
          </a:stretch>
        </p:blipFill>
        <p:spPr bwMode="auto">
          <a:xfrm>
            <a:off x="4859338" y="1268413"/>
            <a:ext cx="3511550" cy="4681537"/>
          </a:xfrm>
          <a:prstGeom prst="rect">
            <a:avLst/>
          </a:prstGeom>
          <a:noFill/>
        </p:spPr>
      </p:pic>
      <p:sp>
        <p:nvSpPr>
          <p:cNvPr id="10247" name="Rectangle 7"/>
          <p:cNvSpPr>
            <a:spLocks noGrp="1" noChangeArrowheads="1"/>
          </p:cNvSpPr>
          <p:nvPr>
            <p:ph type="title"/>
          </p:nvPr>
        </p:nvSpPr>
        <p:spPr/>
        <p:txBody>
          <a:bodyPr/>
          <a:lstStyle/>
          <a:p>
            <a:r>
              <a:rPr lang="en-GB"/>
              <a:t>Examples of work by students</a:t>
            </a:r>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9" name="Rectangle 5"/>
          <p:cNvSpPr>
            <a:spLocks noGrp="1" noChangeArrowheads="1"/>
          </p:cNvSpPr>
          <p:nvPr>
            <p:ph type="title"/>
          </p:nvPr>
        </p:nvSpPr>
        <p:spPr/>
        <p:txBody>
          <a:bodyPr/>
          <a:lstStyle/>
          <a:p>
            <a:r>
              <a:rPr lang="en-GB"/>
              <a:t>Examples of work by students</a:t>
            </a:r>
            <a:endParaRPr lang="en-US"/>
          </a:p>
        </p:txBody>
      </p:sp>
      <p:pic>
        <p:nvPicPr>
          <p:cNvPr id="21510" name="Picture 6" descr="Pictures from school 220"/>
          <p:cNvPicPr>
            <a:picLocks noChangeAspect="1" noChangeArrowheads="1"/>
          </p:cNvPicPr>
          <p:nvPr>
            <p:ph sz="half" idx="1"/>
          </p:nvPr>
        </p:nvPicPr>
        <p:blipFill>
          <a:blip r:embed="rId2" cstate="print"/>
          <a:srcRect/>
          <a:stretch>
            <a:fillRect/>
          </a:stretch>
        </p:blipFill>
        <p:spPr>
          <a:xfrm>
            <a:off x="860425" y="1600200"/>
            <a:ext cx="3230563" cy="4525963"/>
          </a:xfrm>
          <a:noFill/>
          <a:ln/>
        </p:spPr>
      </p:pic>
      <p:pic>
        <p:nvPicPr>
          <p:cNvPr id="21514" name="Picture 10" descr="Pictures from school 219"/>
          <p:cNvPicPr>
            <a:picLocks noChangeAspect="1" noChangeArrowheads="1"/>
          </p:cNvPicPr>
          <p:nvPr>
            <p:ph sz="quarter" idx="3"/>
          </p:nvPr>
        </p:nvPicPr>
        <p:blipFill>
          <a:blip r:embed="rId3" cstate="print"/>
          <a:srcRect/>
          <a:stretch>
            <a:fillRect/>
          </a:stretch>
        </p:blipFill>
        <p:spPr>
          <a:xfrm>
            <a:off x="4859338" y="1628775"/>
            <a:ext cx="3375025" cy="4497388"/>
          </a:xfrm>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1" name="Rectangle 3"/>
          <p:cNvSpPr>
            <a:spLocks noGrp="1" noChangeArrowheads="1"/>
          </p:cNvSpPr>
          <p:nvPr>
            <p:ph type="title"/>
          </p:nvPr>
        </p:nvSpPr>
        <p:spPr/>
        <p:txBody>
          <a:bodyPr/>
          <a:lstStyle/>
          <a:p>
            <a:r>
              <a:rPr lang="en-GB"/>
              <a:t>Examples of work by students</a:t>
            </a:r>
            <a:endParaRPr lang="en-US"/>
          </a:p>
        </p:txBody>
      </p:sp>
      <p:pic>
        <p:nvPicPr>
          <p:cNvPr id="58377" name="Picture 9" descr="Pictures from school 240"/>
          <p:cNvPicPr>
            <a:picLocks noChangeAspect="1" noChangeArrowheads="1"/>
          </p:cNvPicPr>
          <p:nvPr/>
        </p:nvPicPr>
        <p:blipFill>
          <a:blip r:embed="rId2" cstate="print"/>
          <a:srcRect/>
          <a:stretch>
            <a:fillRect/>
          </a:stretch>
        </p:blipFill>
        <p:spPr bwMode="auto">
          <a:xfrm>
            <a:off x="971550" y="1341438"/>
            <a:ext cx="3511550" cy="4679950"/>
          </a:xfrm>
          <a:prstGeom prst="rect">
            <a:avLst/>
          </a:prstGeom>
          <a:noFill/>
        </p:spPr>
      </p:pic>
      <p:pic>
        <p:nvPicPr>
          <p:cNvPr id="58378" name="Picture 10" descr="Pictures from school 241"/>
          <p:cNvPicPr>
            <a:picLocks noChangeAspect="1" noChangeArrowheads="1"/>
          </p:cNvPicPr>
          <p:nvPr/>
        </p:nvPicPr>
        <p:blipFill>
          <a:blip r:embed="rId3" cstate="print"/>
          <a:srcRect/>
          <a:stretch>
            <a:fillRect/>
          </a:stretch>
        </p:blipFill>
        <p:spPr bwMode="auto">
          <a:xfrm>
            <a:off x="4859338" y="1341438"/>
            <a:ext cx="3509962" cy="4679950"/>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8" name="Rectangle 6"/>
          <p:cNvSpPr>
            <a:spLocks noGrp="1" noChangeArrowheads="1"/>
          </p:cNvSpPr>
          <p:nvPr>
            <p:ph type="title"/>
          </p:nvPr>
        </p:nvSpPr>
        <p:spPr/>
        <p:txBody>
          <a:bodyPr/>
          <a:lstStyle/>
          <a:p>
            <a:r>
              <a:rPr lang="en-GB"/>
              <a:t>What is the day of the Dead?</a:t>
            </a:r>
            <a:endParaRPr lang="en-US"/>
          </a:p>
        </p:txBody>
      </p:sp>
      <p:sp>
        <p:nvSpPr>
          <p:cNvPr id="18439" name="Rectangle 7"/>
          <p:cNvSpPr>
            <a:spLocks noGrp="1" noChangeArrowheads="1"/>
          </p:cNvSpPr>
          <p:nvPr>
            <p:ph type="body" sz="half" idx="1"/>
          </p:nvPr>
        </p:nvSpPr>
        <p:spPr>
          <a:xfrm>
            <a:off x="468313" y="1412875"/>
            <a:ext cx="8218487" cy="1612900"/>
          </a:xfrm>
        </p:spPr>
        <p:txBody>
          <a:bodyPr/>
          <a:lstStyle/>
          <a:p>
            <a:pPr>
              <a:spcBef>
                <a:spcPct val="0"/>
              </a:spcBef>
            </a:pPr>
            <a:r>
              <a:rPr lang="en-US" sz="2800">
                <a:solidFill>
                  <a:srgbClr val="000000"/>
                </a:solidFill>
              </a:rPr>
              <a:t>More than 500 years ago, when the Spanish Conquistadors landed in what is now Mexico, they saw native Indians practicing a ritual that seemed to mock death.</a:t>
            </a:r>
            <a:endParaRPr lang="en-US" sz="2800"/>
          </a:p>
        </p:txBody>
      </p:sp>
      <p:pic>
        <p:nvPicPr>
          <p:cNvPr id="18441" name="Picture 9" descr="diaaltar1"/>
          <p:cNvPicPr>
            <a:picLocks noChangeAspect="1" noChangeArrowheads="1"/>
          </p:cNvPicPr>
          <p:nvPr>
            <p:ph sz="half" idx="2"/>
          </p:nvPr>
        </p:nvPicPr>
        <p:blipFill>
          <a:blip r:embed="rId2" cstate="print"/>
          <a:srcRect/>
          <a:stretch>
            <a:fillRect/>
          </a:stretch>
        </p:blipFill>
        <p:spPr>
          <a:xfrm>
            <a:off x="1979613" y="3213100"/>
            <a:ext cx="5688012" cy="3033713"/>
          </a:xfrm>
          <a:noFill/>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7" name="Rectangle 3"/>
          <p:cNvSpPr>
            <a:spLocks noGrp="1" noChangeArrowheads="1"/>
          </p:cNvSpPr>
          <p:nvPr>
            <p:ph type="title"/>
          </p:nvPr>
        </p:nvSpPr>
        <p:spPr/>
        <p:txBody>
          <a:bodyPr/>
          <a:lstStyle/>
          <a:p>
            <a:r>
              <a:rPr lang="en-GB"/>
              <a:t>Examples of work by students</a:t>
            </a:r>
            <a:endParaRPr lang="en-US"/>
          </a:p>
        </p:txBody>
      </p:sp>
      <p:pic>
        <p:nvPicPr>
          <p:cNvPr id="62469" name="Picture 5" descr="Pictures from school 225"/>
          <p:cNvPicPr>
            <a:picLocks noChangeAspect="1" noChangeArrowheads="1"/>
          </p:cNvPicPr>
          <p:nvPr/>
        </p:nvPicPr>
        <p:blipFill>
          <a:blip r:embed="rId2" cstate="print"/>
          <a:srcRect/>
          <a:stretch>
            <a:fillRect/>
          </a:stretch>
        </p:blipFill>
        <p:spPr bwMode="auto">
          <a:xfrm>
            <a:off x="1116013" y="1341438"/>
            <a:ext cx="3324225" cy="4679950"/>
          </a:xfrm>
          <a:prstGeom prst="rect">
            <a:avLst/>
          </a:prstGeom>
          <a:noFill/>
        </p:spPr>
      </p:pic>
      <p:pic>
        <p:nvPicPr>
          <p:cNvPr id="62470" name="Picture 6" descr="Pictures from school 226"/>
          <p:cNvPicPr>
            <a:picLocks noChangeAspect="1" noChangeArrowheads="1"/>
          </p:cNvPicPr>
          <p:nvPr/>
        </p:nvPicPr>
        <p:blipFill>
          <a:blip r:embed="rId3" cstate="print"/>
          <a:srcRect/>
          <a:stretch>
            <a:fillRect/>
          </a:stretch>
        </p:blipFill>
        <p:spPr bwMode="auto">
          <a:xfrm>
            <a:off x="4751388" y="1341438"/>
            <a:ext cx="3511550" cy="4679950"/>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1" name="Rectangle 3"/>
          <p:cNvSpPr>
            <a:spLocks noGrp="1" noChangeArrowheads="1"/>
          </p:cNvSpPr>
          <p:nvPr>
            <p:ph type="title"/>
          </p:nvPr>
        </p:nvSpPr>
        <p:spPr/>
        <p:txBody>
          <a:bodyPr/>
          <a:lstStyle/>
          <a:p>
            <a:r>
              <a:rPr lang="en-GB"/>
              <a:t>Examples of work by students</a:t>
            </a:r>
            <a:endParaRPr lang="en-US"/>
          </a:p>
        </p:txBody>
      </p:sp>
      <p:pic>
        <p:nvPicPr>
          <p:cNvPr id="63499" name="Picture 11" descr="Pictures from school 244"/>
          <p:cNvPicPr>
            <a:picLocks noChangeAspect="1" noChangeArrowheads="1"/>
          </p:cNvPicPr>
          <p:nvPr/>
        </p:nvPicPr>
        <p:blipFill>
          <a:blip r:embed="rId2" cstate="print"/>
          <a:srcRect/>
          <a:stretch>
            <a:fillRect/>
          </a:stretch>
        </p:blipFill>
        <p:spPr bwMode="auto">
          <a:xfrm>
            <a:off x="1331913" y="1341438"/>
            <a:ext cx="6553200" cy="4914900"/>
          </a:xfrm>
          <a:prstGeom prst="rect">
            <a:avLst/>
          </a:prstGeom>
          <a:noFill/>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514" name="Picture 2" descr="IMG_1784"/>
          <p:cNvPicPr>
            <a:picLocks noChangeAspect="1" noChangeArrowheads="1"/>
          </p:cNvPicPr>
          <p:nvPr/>
        </p:nvPicPr>
        <p:blipFill>
          <a:blip r:embed="rId2" cstate="print"/>
          <a:srcRect/>
          <a:stretch>
            <a:fillRect/>
          </a:stretch>
        </p:blipFill>
        <p:spPr bwMode="auto">
          <a:xfrm>
            <a:off x="755650" y="1268413"/>
            <a:ext cx="3641725" cy="4856162"/>
          </a:xfrm>
          <a:prstGeom prst="rect">
            <a:avLst/>
          </a:prstGeom>
          <a:noFill/>
        </p:spPr>
      </p:pic>
      <p:sp>
        <p:nvSpPr>
          <p:cNvPr id="64515" name="Rectangle 3"/>
          <p:cNvSpPr>
            <a:spLocks noGrp="1" noChangeArrowheads="1"/>
          </p:cNvSpPr>
          <p:nvPr>
            <p:ph type="title"/>
          </p:nvPr>
        </p:nvSpPr>
        <p:spPr/>
        <p:txBody>
          <a:bodyPr/>
          <a:lstStyle/>
          <a:p>
            <a:r>
              <a:rPr lang="en-GB"/>
              <a:t>Examples of work by students</a:t>
            </a:r>
            <a:endParaRPr lang="en-US"/>
          </a:p>
        </p:txBody>
      </p:sp>
      <p:pic>
        <p:nvPicPr>
          <p:cNvPr id="64517" name="Picture 5" descr="Pictures from school 231"/>
          <p:cNvPicPr>
            <a:picLocks noChangeAspect="1" noChangeArrowheads="1"/>
          </p:cNvPicPr>
          <p:nvPr/>
        </p:nvPicPr>
        <p:blipFill>
          <a:blip r:embed="rId3" cstate="print"/>
          <a:srcRect/>
          <a:stretch>
            <a:fillRect/>
          </a:stretch>
        </p:blipFill>
        <p:spPr bwMode="auto">
          <a:xfrm>
            <a:off x="4716463" y="1268413"/>
            <a:ext cx="3617912" cy="4824412"/>
          </a:xfrm>
          <a:prstGeom prst="rect">
            <a:avLst/>
          </a:prstGeom>
          <a:noFill/>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9" name="Rectangle 3"/>
          <p:cNvSpPr>
            <a:spLocks noGrp="1" noChangeArrowheads="1"/>
          </p:cNvSpPr>
          <p:nvPr>
            <p:ph type="title"/>
          </p:nvPr>
        </p:nvSpPr>
        <p:spPr/>
        <p:txBody>
          <a:bodyPr/>
          <a:lstStyle/>
          <a:p>
            <a:r>
              <a:rPr lang="en-GB"/>
              <a:t>Examples of work by students</a:t>
            </a:r>
            <a:endParaRPr lang="en-US"/>
          </a:p>
        </p:txBody>
      </p:sp>
      <p:pic>
        <p:nvPicPr>
          <p:cNvPr id="65540" name="Picture 4" descr="Pictures from school 229"/>
          <p:cNvPicPr>
            <a:picLocks noChangeAspect="1" noChangeArrowheads="1"/>
          </p:cNvPicPr>
          <p:nvPr/>
        </p:nvPicPr>
        <p:blipFill>
          <a:blip r:embed="rId2" cstate="print"/>
          <a:srcRect/>
          <a:stretch>
            <a:fillRect/>
          </a:stretch>
        </p:blipFill>
        <p:spPr bwMode="auto">
          <a:xfrm>
            <a:off x="2700338" y="1412875"/>
            <a:ext cx="3509962" cy="4679950"/>
          </a:xfrm>
          <a:prstGeom prst="rect">
            <a:avLst/>
          </a:prstGeom>
          <a:noFill/>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6" name="Picture 4" descr="sk6"/>
          <p:cNvPicPr>
            <a:picLocks noChangeAspect="1" noChangeArrowheads="1"/>
          </p:cNvPicPr>
          <p:nvPr/>
        </p:nvPicPr>
        <p:blipFill>
          <a:blip r:embed="rId2" cstate="print"/>
          <a:srcRect/>
          <a:stretch>
            <a:fillRect/>
          </a:stretch>
        </p:blipFill>
        <p:spPr bwMode="auto">
          <a:xfrm>
            <a:off x="971550" y="1341438"/>
            <a:ext cx="3551238" cy="4824412"/>
          </a:xfrm>
          <a:prstGeom prst="rect">
            <a:avLst/>
          </a:prstGeom>
          <a:noFill/>
        </p:spPr>
      </p:pic>
      <p:pic>
        <p:nvPicPr>
          <p:cNvPr id="23557" name="Picture 5" descr="sk11"/>
          <p:cNvPicPr>
            <a:picLocks noChangeAspect="1" noChangeArrowheads="1"/>
          </p:cNvPicPr>
          <p:nvPr/>
        </p:nvPicPr>
        <p:blipFill>
          <a:blip r:embed="rId3" cstate="print"/>
          <a:srcRect/>
          <a:stretch>
            <a:fillRect/>
          </a:stretch>
        </p:blipFill>
        <p:spPr bwMode="auto">
          <a:xfrm>
            <a:off x="4932363" y="1341438"/>
            <a:ext cx="3563937" cy="4824412"/>
          </a:xfrm>
          <a:prstGeom prst="rect">
            <a:avLst/>
          </a:prstGeom>
          <a:noFill/>
        </p:spPr>
      </p:pic>
      <p:sp>
        <p:nvSpPr>
          <p:cNvPr id="23558" name="Rectangle 6"/>
          <p:cNvSpPr>
            <a:spLocks noGrp="1" noChangeArrowheads="1"/>
          </p:cNvSpPr>
          <p:nvPr>
            <p:ph type="title"/>
          </p:nvPr>
        </p:nvSpPr>
        <p:spPr/>
        <p:txBody>
          <a:bodyPr/>
          <a:lstStyle/>
          <a:p>
            <a:r>
              <a:rPr lang="en-GB" u="sng"/>
              <a:t>David Cation</a:t>
            </a:r>
            <a:r>
              <a:rPr lang="en-GB"/>
              <a:t> - artist’s work</a:t>
            </a:r>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2" name="Picture 4" descr="sk4"/>
          <p:cNvPicPr>
            <a:picLocks noChangeAspect="1" noChangeArrowheads="1"/>
          </p:cNvPicPr>
          <p:nvPr/>
        </p:nvPicPr>
        <p:blipFill>
          <a:blip r:embed="rId2" cstate="print"/>
          <a:srcRect/>
          <a:stretch>
            <a:fillRect/>
          </a:stretch>
        </p:blipFill>
        <p:spPr bwMode="auto">
          <a:xfrm>
            <a:off x="971550" y="1412875"/>
            <a:ext cx="3605213" cy="4895850"/>
          </a:xfrm>
          <a:prstGeom prst="rect">
            <a:avLst/>
          </a:prstGeom>
          <a:noFill/>
        </p:spPr>
      </p:pic>
      <p:pic>
        <p:nvPicPr>
          <p:cNvPr id="22533" name="Picture 5" descr="sk5"/>
          <p:cNvPicPr>
            <a:picLocks noChangeAspect="1" noChangeArrowheads="1"/>
          </p:cNvPicPr>
          <p:nvPr/>
        </p:nvPicPr>
        <p:blipFill>
          <a:blip r:embed="rId3" cstate="print"/>
          <a:srcRect/>
          <a:stretch>
            <a:fillRect/>
          </a:stretch>
        </p:blipFill>
        <p:spPr bwMode="auto">
          <a:xfrm>
            <a:off x="4787900" y="1412875"/>
            <a:ext cx="3605213" cy="4895850"/>
          </a:xfrm>
          <a:prstGeom prst="rect">
            <a:avLst/>
          </a:prstGeom>
          <a:noFill/>
        </p:spPr>
      </p:pic>
      <p:sp>
        <p:nvSpPr>
          <p:cNvPr id="22535" name="Rectangle 7"/>
          <p:cNvSpPr>
            <a:spLocks noGrp="1" noChangeArrowheads="1"/>
          </p:cNvSpPr>
          <p:nvPr>
            <p:ph type="title"/>
          </p:nvPr>
        </p:nvSpPr>
        <p:spPr/>
        <p:txBody>
          <a:bodyPr/>
          <a:lstStyle/>
          <a:p>
            <a:r>
              <a:rPr lang="en-GB" u="sng"/>
              <a:t>David Cation</a:t>
            </a:r>
            <a:r>
              <a:rPr lang="en-GB"/>
              <a:t> - artist’s work</a:t>
            </a:r>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4" name="Picture 4" descr="sk7"/>
          <p:cNvPicPr>
            <a:picLocks noChangeAspect="1" noChangeArrowheads="1"/>
          </p:cNvPicPr>
          <p:nvPr/>
        </p:nvPicPr>
        <p:blipFill>
          <a:blip r:embed="rId2" cstate="print"/>
          <a:srcRect/>
          <a:stretch>
            <a:fillRect/>
          </a:stretch>
        </p:blipFill>
        <p:spPr bwMode="auto">
          <a:xfrm>
            <a:off x="1547813" y="1268413"/>
            <a:ext cx="6408737" cy="4830762"/>
          </a:xfrm>
          <a:prstGeom prst="rect">
            <a:avLst/>
          </a:prstGeom>
          <a:noFill/>
        </p:spPr>
      </p:pic>
      <p:sp>
        <p:nvSpPr>
          <p:cNvPr id="25605" name="Rectangle 5"/>
          <p:cNvSpPr>
            <a:spLocks noGrp="1" noChangeArrowheads="1"/>
          </p:cNvSpPr>
          <p:nvPr>
            <p:ph type="title"/>
          </p:nvPr>
        </p:nvSpPr>
        <p:spPr/>
        <p:txBody>
          <a:bodyPr/>
          <a:lstStyle/>
          <a:p>
            <a:r>
              <a:rPr lang="en-GB" u="sng"/>
              <a:t>David Cation</a:t>
            </a:r>
            <a:r>
              <a:rPr lang="en-GB"/>
              <a:t> - artist’s work</a:t>
            </a:r>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Rectangle 5"/>
          <p:cNvSpPr>
            <a:spLocks noGrp="1" noChangeArrowheads="1"/>
          </p:cNvSpPr>
          <p:nvPr>
            <p:ph type="title"/>
          </p:nvPr>
        </p:nvSpPr>
        <p:spPr/>
        <p:txBody>
          <a:bodyPr/>
          <a:lstStyle/>
          <a:p>
            <a:r>
              <a:rPr lang="en-US">
                <a:solidFill>
                  <a:schemeClr val="tx1"/>
                </a:solidFill>
              </a:rPr>
              <a:t>Glossary</a:t>
            </a:r>
          </a:p>
        </p:txBody>
      </p:sp>
      <p:sp>
        <p:nvSpPr>
          <p:cNvPr id="6150" name="Rectangle 6"/>
          <p:cNvSpPr>
            <a:spLocks noGrp="1" noChangeArrowheads="1"/>
          </p:cNvSpPr>
          <p:nvPr>
            <p:ph type="body" idx="1"/>
          </p:nvPr>
        </p:nvSpPr>
        <p:spPr>
          <a:xfrm>
            <a:off x="539750" y="1341438"/>
            <a:ext cx="8229600" cy="4525962"/>
          </a:xfrm>
        </p:spPr>
        <p:txBody>
          <a:bodyPr/>
          <a:lstStyle/>
          <a:p>
            <a:pPr>
              <a:lnSpc>
                <a:spcPct val="90000"/>
              </a:lnSpc>
            </a:pPr>
            <a:r>
              <a:rPr lang="en-US" b="1">
                <a:solidFill>
                  <a:srgbClr val="00CC99"/>
                </a:solidFill>
              </a:rPr>
              <a:t>alfenique</a:t>
            </a:r>
            <a:r>
              <a:rPr lang="en-US">
                <a:solidFill>
                  <a:srgbClr val="00CC99"/>
                </a:solidFill>
              </a:rPr>
              <a:t> </a:t>
            </a:r>
            <a:r>
              <a:rPr lang="en-US"/>
              <a:t>- a special confection used to fashion skulls, fruits and other figures. </a:t>
            </a:r>
          </a:p>
          <a:p>
            <a:pPr>
              <a:lnSpc>
                <a:spcPct val="90000"/>
              </a:lnSpc>
            </a:pPr>
            <a:r>
              <a:rPr lang="en-US" b="1">
                <a:solidFill>
                  <a:srgbClr val="00CC99"/>
                </a:solidFill>
              </a:rPr>
              <a:t>angelitos</a:t>
            </a:r>
            <a:r>
              <a:rPr lang="en-US"/>
              <a:t> - the souls of the children who have died, literally "little angels" </a:t>
            </a:r>
          </a:p>
          <a:p>
            <a:pPr>
              <a:lnSpc>
                <a:spcPct val="90000"/>
              </a:lnSpc>
            </a:pPr>
            <a:r>
              <a:rPr lang="en-US" b="1">
                <a:solidFill>
                  <a:srgbClr val="00CC99"/>
                </a:solidFill>
              </a:rPr>
              <a:t>atole</a:t>
            </a:r>
            <a:r>
              <a:rPr lang="en-US"/>
              <a:t> - an ancient drink made from corn meal and water flavored with various fruits. </a:t>
            </a:r>
          </a:p>
          <a:p>
            <a:pPr>
              <a:lnSpc>
                <a:spcPct val="90000"/>
              </a:lnSpc>
            </a:pPr>
            <a:r>
              <a:rPr lang="en-US" b="1">
                <a:solidFill>
                  <a:srgbClr val="00CC99"/>
                </a:solidFill>
              </a:rPr>
              <a:t>calavera</a:t>
            </a:r>
            <a:r>
              <a:rPr lang="en-US"/>
              <a:t> - a skull, also a slang term for "daredevil"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r>
              <a:rPr lang="en-US">
                <a:solidFill>
                  <a:schemeClr val="tx1"/>
                </a:solidFill>
              </a:rPr>
              <a:t>Glossary</a:t>
            </a:r>
          </a:p>
        </p:txBody>
      </p:sp>
      <p:sp>
        <p:nvSpPr>
          <p:cNvPr id="55299" name="Rectangle 3"/>
          <p:cNvSpPr>
            <a:spLocks noGrp="1" noChangeArrowheads="1"/>
          </p:cNvSpPr>
          <p:nvPr>
            <p:ph type="body" idx="1"/>
          </p:nvPr>
        </p:nvSpPr>
        <p:spPr>
          <a:xfrm>
            <a:off x="539750" y="1341438"/>
            <a:ext cx="8229600" cy="4525962"/>
          </a:xfrm>
        </p:spPr>
        <p:txBody>
          <a:bodyPr/>
          <a:lstStyle/>
          <a:p>
            <a:r>
              <a:rPr lang="en-US" b="1">
                <a:solidFill>
                  <a:srgbClr val="00CC99"/>
                </a:solidFill>
              </a:rPr>
              <a:t>calaveras</a:t>
            </a:r>
            <a:r>
              <a:rPr lang="en-US"/>
              <a:t> - songs and poems about the festival </a:t>
            </a:r>
          </a:p>
          <a:p>
            <a:r>
              <a:rPr lang="en-US" b="1">
                <a:solidFill>
                  <a:srgbClr val="00CC99"/>
                </a:solidFill>
              </a:rPr>
              <a:t>careta</a:t>
            </a:r>
            <a:r>
              <a:rPr lang="en-US"/>
              <a:t> -a face mask </a:t>
            </a:r>
          </a:p>
          <a:p>
            <a:r>
              <a:rPr lang="en-US" b="1">
                <a:solidFill>
                  <a:srgbClr val="00CC99"/>
                </a:solidFill>
              </a:rPr>
              <a:t>cempazuchitl</a:t>
            </a:r>
            <a:r>
              <a:rPr lang="en-US"/>
              <a:t> - a yellow marigold, the symbol of death </a:t>
            </a:r>
          </a:p>
          <a:p>
            <a:r>
              <a:rPr lang="en-US" b="1">
                <a:solidFill>
                  <a:srgbClr val="00CC99"/>
                </a:solidFill>
              </a:rPr>
              <a:t>copalli</a:t>
            </a:r>
            <a:r>
              <a:rPr lang="en-US">
                <a:solidFill>
                  <a:srgbClr val="00CC99"/>
                </a:solidFill>
              </a:rPr>
              <a:t> </a:t>
            </a:r>
            <a:r>
              <a:rPr lang="en-US"/>
              <a:t>- a scented resin used to make candles </a:t>
            </a:r>
          </a:p>
          <a:p>
            <a:pPr>
              <a:spcBef>
                <a:spcPct val="0"/>
              </a:spcBef>
              <a:buFontTx/>
              <a:buNone/>
            </a:pPr>
            <a:endParaRPr 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r>
              <a:rPr lang="en-US">
                <a:solidFill>
                  <a:schemeClr val="tx1"/>
                </a:solidFill>
              </a:rPr>
              <a:t>Glossary</a:t>
            </a:r>
          </a:p>
        </p:txBody>
      </p:sp>
      <p:sp>
        <p:nvSpPr>
          <p:cNvPr id="56323" name="Rectangle 3"/>
          <p:cNvSpPr>
            <a:spLocks noGrp="1" noChangeArrowheads="1"/>
          </p:cNvSpPr>
          <p:nvPr>
            <p:ph type="body" idx="1"/>
          </p:nvPr>
        </p:nvSpPr>
        <p:spPr>
          <a:xfrm>
            <a:off x="539750" y="1341438"/>
            <a:ext cx="8229600" cy="4525962"/>
          </a:xfrm>
        </p:spPr>
        <p:txBody>
          <a:bodyPr/>
          <a:lstStyle/>
          <a:p>
            <a:r>
              <a:rPr lang="en-US" b="1">
                <a:solidFill>
                  <a:srgbClr val="00CC99"/>
                </a:solidFill>
              </a:rPr>
              <a:t>mole</a:t>
            </a:r>
            <a:r>
              <a:rPr lang="en-US"/>
              <a:t> - a thick sauce made from a variety of ingredients including chilis, sesame seeds, herbs, spices, chocolate/fruit. </a:t>
            </a:r>
          </a:p>
          <a:p>
            <a:r>
              <a:rPr lang="en-US" b="1">
                <a:solidFill>
                  <a:srgbClr val="00CC99"/>
                </a:solidFill>
              </a:rPr>
              <a:t>ofrenda</a:t>
            </a:r>
            <a:r>
              <a:rPr lang="en-US"/>
              <a:t> - an offering, refers to the goods set out on the altars </a:t>
            </a:r>
          </a:p>
          <a:p>
            <a:r>
              <a:rPr lang="en-US" b="1">
                <a:solidFill>
                  <a:srgbClr val="00CC99"/>
                </a:solidFill>
              </a:rPr>
              <a:t>pan de los muertos</a:t>
            </a:r>
            <a:r>
              <a:rPr lang="en-US"/>
              <a:t> - bread of the dead</a:t>
            </a:r>
          </a:p>
          <a:p>
            <a:pPr>
              <a:spcBef>
                <a:spcPct val="0"/>
              </a:spcBef>
              <a:buFontTx/>
              <a:buNone/>
            </a:pPr>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4" name="Rectangle 6"/>
          <p:cNvSpPr>
            <a:spLocks noGrp="1" noChangeArrowheads="1"/>
          </p:cNvSpPr>
          <p:nvPr>
            <p:ph type="title"/>
          </p:nvPr>
        </p:nvSpPr>
        <p:spPr/>
        <p:txBody>
          <a:bodyPr/>
          <a:lstStyle/>
          <a:p>
            <a:r>
              <a:rPr lang="en-GB"/>
              <a:t>The Day of the Dead</a:t>
            </a:r>
            <a:endParaRPr lang="en-US"/>
          </a:p>
        </p:txBody>
      </p:sp>
      <p:sp>
        <p:nvSpPr>
          <p:cNvPr id="17415" name="Rectangle 7"/>
          <p:cNvSpPr>
            <a:spLocks noGrp="1" noChangeArrowheads="1"/>
          </p:cNvSpPr>
          <p:nvPr>
            <p:ph type="body" idx="1"/>
          </p:nvPr>
        </p:nvSpPr>
        <p:spPr/>
        <p:txBody>
          <a:bodyPr/>
          <a:lstStyle/>
          <a:p>
            <a:r>
              <a:rPr lang="en-US" sz="3600"/>
              <a:t>A ritual known today as Dia de los Muertos, or </a:t>
            </a:r>
            <a:r>
              <a:rPr lang="en-US" sz="3600">
                <a:solidFill>
                  <a:srgbClr val="00CC99"/>
                </a:solidFill>
              </a:rPr>
              <a:t>Day of the Dead,</a:t>
            </a:r>
            <a:r>
              <a:rPr lang="en-US" sz="3600">
                <a:solidFill>
                  <a:srgbClr val="000000"/>
                </a:solidFill>
              </a:rPr>
              <a:t> had been practiced by the local people at least 3,000 years. </a:t>
            </a:r>
          </a:p>
          <a:p>
            <a:r>
              <a:rPr lang="en-US" sz="3600">
                <a:solidFill>
                  <a:srgbClr val="000000"/>
                </a:solidFill>
              </a:rPr>
              <a:t>The Spaniards tried to stamp out the ritual but were unsuccessful. </a:t>
            </a:r>
          </a:p>
          <a:p>
            <a:r>
              <a:rPr lang="en-US" sz="3600"/>
              <a:t>It is still celebrated in Mexico and certain parts of the USA.</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457200" y="274638"/>
            <a:ext cx="8229600" cy="1425575"/>
          </a:xfrm>
        </p:spPr>
        <p:txBody>
          <a:bodyPr/>
          <a:lstStyle/>
          <a:p>
            <a:r>
              <a:rPr lang="en-GB" sz="4000" u="sng"/>
              <a:t>What is The Day of The Dead?</a:t>
            </a:r>
            <a:endParaRPr lang="en-US" sz="4000" u="sng"/>
          </a:p>
        </p:txBody>
      </p:sp>
      <p:sp>
        <p:nvSpPr>
          <p:cNvPr id="37891" name="Rectangle 3"/>
          <p:cNvSpPr>
            <a:spLocks noGrp="1" noChangeArrowheads="1"/>
          </p:cNvSpPr>
          <p:nvPr>
            <p:ph type="body" idx="1"/>
          </p:nvPr>
        </p:nvSpPr>
        <p:spPr>
          <a:xfrm>
            <a:off x="468313" y="1557338"/>
            <a:ext cx="8229600" cy="3816350"/>
          </a:xfrm>
        </p:spPr>
        <p:txBody>
          <a:bodyPr/>
          <a:lstStyle/>
          <a:p>
            <a:pPr>
              <a:lnSpc>
                <a:spcPct val="90000"/>
              </a:lnSpc>
            </a:pPr>
            <a:r>
              <a:rPr lang="en-US" sz="3600"/>
              <a:t>This ancient festivity has been changed throughout the years, but which was originally intended to celebrate children and the dead.</a:t>
            </a:r>
          </a:p>
          <a:p>
            <a:pPr>
              <a:lnSpc>
                <a:spcPct val="90000"/>
              </a:lnSpc>
            </a:pPr>
            <a:r>
              <a:rPr lang="en-US" sz="3600"/>
              <a:t>The best way to describe this Mexican holiday is to say that it is a time when Mexican families remember their dead, and the continuity of life.</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457200" y="274638"/>
            <a:ext cx="8229600" cy="1425575"/>
          </a:xfrm>
        </p:spPr>
        <p:txBody>
          <a:bodyPr/>
          <a:lstStyle/>
          <a:p>
            <a:r>
              <a:rPr lang="en-GB" sz="4000" u="sng"/>
              <a:t>What is The Day of The Dead?</a:t>
            </a:r>
            <a:endParaRPr lang="en-US" sz="4000" u="sng"/>
          </a:p>
        </p:txBody>
      </p:sp>
      <p:sp>
        <p:nvSpPr>
          <p:cNvPr id="3075" name="Rectangle 3"/>
          <p:cNvSpPr>
            <a:spLocks noGrp="1" noChangeArrowheads="1"/>
          </p:cNvSpPr>
          <p:nvPr>
            <p:ph type="body" idx="1"/>
          </p:nvPr>
        </p:nvSpPr>
        <p:spPr>
          <a:xfrm>
            <a:off x="468313" y="1557338"/>
            <a:ext cx="8229600" cy="3816350"/>
          </a:xfrm>
        </p:spPr>
        <p:txBody>
          <a:bodyPr/>
          <a:lstStyle/>
          <a:p>
            <a:pPr>
              <a:lnSpc>
                <a:spcPct val="90000"/>
              </a:lnSpc>
            </a:pPr>
            <a:r>
              <a:rPr lang="en-US"/>
              <a:t>Celebrations are held each year in Mesa, Chandler, Guadalupe and at Arizona State University. </a:t>
            </a:r>
          </a:p>
          <a:p>
            <a:pPr>
              <a:lnSpc>
                <a:spcPct val="90000"/>
              </a:lnSpc>
            </a:pPr>
            <a:r>
              <a:rPr lang="en-US"/>
              <a:t>Although the ritual has since been merged with Catholic celebrations, it still keeps some of the elements of the Aztec ritual, </a:t>
            </a:r>
            <a:r>
              <a:rPr lang="en-US">
                <a:solidFill>
                  <a:srgbClr val="00CC99"/>
                </a:solidFill>
              </a:rPr>
              <a:t>such as the use of skulls.</a:t>
            </a:r>
            <a:r>
              <a:rPr lang="en-US"/>
              <a:t>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r>
              <a:rPr lang="en-GB" sz="4000" u="sng"/>
              <a:t>What is The Day of The Dead?</a:t>
            </a:r>
            <a:endParaRPr lang="en-US" sz="4000" u="sng"/>
          </a:p>
        </p:txBody>
      </p:sp>
      <p:pic>
        <p:nvPicPr>
          <p:cNvPr id="40965" name="Picture 5" descr="peaceskeleton"/>
          <p:cNvPicPr>
            <a:picLocks noChangeAspect="1" noChangeArrowheads="1"/>
          </p:cNvPicPr>
          <p:nvPr>
            <p:ph idx="1"/>
          </p:nvPr>
        </p:nvPicPr>
        <p:blipFill>
          <a:blip r:embed="rId2" cstate="print"/>
          <a:srcRect/>
          <a:stretch>
            <a:fillRect/>
          </a:stretch>
        </p:blipFill>
        <p:spPr>
          <a:xfrm>
            <a:off x="1042988" y="1412875"/>
            <a:ext cx="6842125" cy="4606925"/>
          </a:xfrm>
          <a:noFill/>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457200" y="274638"/>
            <a:ext cx="8229600" cy="1425575"/>
          </a:xfrm>
        </p:spPr>
        <p:txBody>
          <a:bodyPr/>
          <a:lstStyle/>
          <a:p>
            <a:r>
              <a:rPr lang="en-GB" sz="4000" u="sng"/>
              <a:t>What is The Day of The Dead?</a:t>
            </a:r>
            <a:endParaRPr lang="en-US" sz="4000" u="sng"/>
          </a:p>
        </p:txBody>
      </p:sp>
      <p:sp>
        <p:nvSpPr>
          <p:cNvPr id="39939" name="Rectangle 3"/>
          <p:cNvSpPr>
            <a:spLocks noGrp="1" noChangeArrowheads="1"/>
          </p:cNvSpPr>
          <p:nvPr>
            <p:ph type="body" idx="1"/>
          </p:nvPr>
        </p:nvSpPr>
        <p:spPr>
          <a:xfrm>
            <a:off x="468313" y="1557338"/>
            <a:ext cx="8229600" cy="3816350"/>
          </a:xfrm>
        </p:spPr>
        <p:txBody>
          <a:bodyPr/>
          <a:lstStyle/>
          <a:p>
            <a:pPr>
              <a:lnSpc>
                <a:spcPct val="90000"/>
              </a:lnSpc>
            </a:pPr>
            <a:r>
              <a:rPr lang="en-US"/>
              <a:t>The original celebration can be traced to the festivities held during the </a:t>
            </a:r>
            <a:r>
              <a:rPr lang="en-US">
                <a:hlinkClick r:id="rId2"/>
              </a:rPr>
              <a:t>Aztec month of Miccailhuitontli</a:t>
            </a:r>
            <a:r>
              <a:rPr lang="en-US"/>
              <a:t>, ritually presided by the goddess Mictecacihuatl ("Lady of the Dead"), and dedicated to children and the dead. </a:t>
            </a:r>
          </a:p>
          <a:p>
            <a:pPr>
              <a:lnSpc>
                <a:spcPct val="90000"/>
              </a:lnSpc>
            </a:pPr>
            <a:r>
              <a:rPr lang="en-US"/>
              <a:t>The rituals during this month also featured a festivity dedicated to the major Aztec war deity, Huitzilopochtli ("Sinister Hummingbird").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3"/>
          <p:cNvSpPr>
            <a:spLocks noGrp="1" noChangeArrowheads="1"/>
          </p:cNvSpPr>
          <p:nvPr>
            <p:ph type="body" idx="1"/>
          </p:nvPr>
        </p:nvSpPr>
        <p:spPr>
          <a:xfrm>
            <a:off x="539750" y="1196975"/>
            <a:ext cx="8218488" cy="5184775"/>
          </a:xfrm>
        </p:spPr>
        <p:txBody>
          <a:bodyPr/>
          <a:lstStyle/>
          <a:p>
            <a:pPr>
              <a:lnSpc>
                <a:spcPct val="90000"/>
              </a:lnSpc>
            </a:pPr>
            <a:r>
              <a:rPr lang="en-US"/>
              <a:t>In the Aztec calendar, the </a:t>
            </a:r>
            <a:r>
              <a:rPr lang="en-US" b="1"/>
              <a:t>Day of the Dead</a:t>
            </a:r>
            <a:r>
              <a:rPr lang="en-US"/>
              <a:t> ritual fell roughly at the end of July and the beginning of August. </a:t>
            </a:r>
          </a:p>
          <a:p>
            <a:pPr>
              <a:lnSpc>
                <a:spcPct val="90000"/>
              </a:lnSpc>
            </a:pPr>
            <a:r>
              <a:rPr lang="en-US"/>
              <a:t>The Spanish priests moved the ritual so that it came at the same time as the Christian holiday of Halloween </a:t>
            </a:r>
            <a:r>
              <a:rPr lang="en-US" b="1"/>
              <a:t>(in Spanish:</a:t>
            </a:r>
            <a:r>
              <a:rPr lang="en-US"/>
              <a:t> </a:t>
            </a:r>
            <a:r>
              <a:rPr lang="en-US" b="1"/>
              <a:t>"Día de Todos Santos,")</a:t>
            </a:r>
            <a:r>
              <a:rPr lang="en-US"/>
              <a:t> </a:t>
            </a:r>
          </a:p>
          <a:p>
            <a:pPr>
              <a:lnSpc>
                <a:spcPct val="90000"/>
              </a:lnSpc>
            </a:pPr>
            <a:r>
              <a:rPr lang="en-US"/>
              <a:t>As a result the Mexicans now celebrate the </a:t>
            </a:r>
            <a:r>
              <a:rPr lang="en-US" b="1"/>
              <a:t>Day of the Dead</a:t>
            </a:r>
            <a:r>
              <a:rPr lang="en-US"/>
              <a:t> during the first two days of November rather than at the beginning of summer. </a:t>
            </a:r>
          </a:p>
        </p:txBody>
      </p:sp>
      <p:sp>
        <p:nvSpPr>
          <p:cNvPr id="14340" name="Rectangle 4"/>
          <p:cNvSpPr>
            <a:spLocks noGrp="1" noChangeArrowheads="1"/>
          </p:cNvSpPr>
          <p:nvPr>
            <p:ph type="title"/>
          </p:nvPr>
        </p:nvSpPr>
        <p:spPr/>
        <p:txBody>
          <a:bodyPr/>
          <a:lstStyle/>
          <a:p>
            <a:r>
              <a:rPr lang="en-GB"/>
              <a:t>When is the Day of the Dead?</a:t>
            </a:r>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1" name="Picture 5" descr="calacas"/>
          <p:cNvPicPr>
            <a:picLocks noChangeAspect="1" noChangeArrowheads="1"/>
          </p:cNvPicPr>
          <p:nvPr/>
        </p:nvPicPr>
        <p:blipFill>
          <a:blip r:embed="rId2" cstate="print"/>
          <a:srcRect/>
          <a:stretch>
            <a:fillRect/>
          </a:stretch>
        </p:blipFill>
        <p:spPr bwMode="auto">
          <a:xfrm>
            <a:off x="755650" y="1341438"/>
            <a:ext cx="3406775" cy="4752975"/>
          </a:xfrm>
          <a:prstGeom prst="rect">
            <a:avLst/>
          </a:prstGeom>
          <a:noFill/>
        </p:spPr>
      </p:pic>
      <p:pic>
        <p:nvPicPr>
          <p:cNvPr id="4103" name="Picture 7" descr="heard4"/>
          <p:cNvPicPr>
            <a:picLocks noChangeAspect="1" noChangeArrowheads="1"/>
          </p:cNvPicPr>
          <p:nvPr/>
        </p:nvPicPr>
        <p:blipFill>
          <a:blip r:embed="rId3" cstate="print"/>
          <a:srcRect/>
          <a:stretch>
            <a:fillRect/>
          </a:stretch>
        </p:blipFill>
        <p:spPr bwMode="auto">
          <a:xfrm>
            <a:off x="4643438" y="1341438"/>
            <a:ext cx="3789362" cy="4752975"/>
          </a:xfrm>
          <a:prstGeom prst="rect">
            <a:avLst/>
          </a:prstGeom>
          <a:noFill/>
        </p:spPr>
      </p:pic>
      <p:sp>
        <p:nvSpPr>
          <p:cNvPr id="4104" name="Rectangle 8"/>
          <p:cNvSpPr>
            <a:spLocks noGrp="1" noChangeArrowheads="1"/>
          </p:cNvSpPr>
          <p:nvPr>
            <p:ph type="title"/>
          </p:nvPr>
        </p:nvSpPr>
        <p:spPr/>
        <p:txBody>
          <a:bodyPr/>
          <a:lstStyle/>
          <a:p>
            <a:r>
              <a:rPr lang="en-GB"/>
              <a:t>Day of the dead masks</a:t>
            </a:r>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Comic Sans MS"/>
        <a:ea typeface=""/>
        <a:cs typeface=""/>
      </a:majorFont>
      <a:minorFont>
        <a:latin typeface="Comic Sans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163</TotalTime>
  <Words>895</Words>
  <Application>Microsoft Office PowerPoint</Application>
  <PresentationFormat>On-screen Show (4:3)</PresentationFormat>
  <Paragraphs>64</Paragraphs>
  <Slides>29</Slides>
  <Notes>0</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29</vt:i4>
      </vt:variant>
    </vt:vector>
  </HeadingPairs>
  <TitlesOfParts>
    <vt:vector size="31" baseType="lpstr">
      <vt:lpstr>Comic Sans MS</vt:lpstr>
      <vt:lpstr>Default Design</vt:lpstr>
      <vt:lpstr>‘The Day of the Dead’</vt:lpstr>
      <vt:lpstr>What is the day of the Dead?</vt:lpstr>
      <vt:lpstr>The Day of the Dead</vt:lpstr>
      <vt:lpstr>What is The Day of The Dead?</vt:lpstr>
      <vt:lpstr>What is The Day of The Dead?</vt:lpstr>
      <vt:lpstr>What is The Day of The Dead?</vt:lpstr>
      <vt:lpstr>What is The Day of The Dead?</vt:lpstr>
      <vt:lpstr>When is the Day of the Dead?</vt:lpstr>
      <vt:lpstr>Day of the dead masks</vt:lpstr>
      <vt:lpstr>What happens in the celebrations?</vt:lpstr>
      <vt:lpstr>What happens in the celebrations?</vt:lpstr>
      <vt:lpstr>What happens in the celebrations?</vt:lpstr>
      <vt:lpstr>Art work of the Day of the Dead</vt:lpstr>
      <vt:lpstr>Art work of the Day of the Dead</vt:lpstr>
      <vt:lpstr>What happens in the celebrations?</vt:lpstr>
      <vt:lpstr>Calaveras - songs and poems about the festival</vt:lpstr>
      <vt:lpstr>Examples of work by students</vt:lpstr>
      <vt:lpstr>Examples of work by students</vt:lpstr>
      <vt:lpstr>Examples of work by students</vt:lpstr>
      <vt:lpstr>Examples of work by students</vt:lpstr>
      <vt:lpstr>Examples of work by students</vt:lpstr>
      <vt:lpstr>Examples of work by students</vt:lpstr>
      <vt:lpstr>Examples of work by students</vt:lpstr>
      <vt:lpstr>David Cation - artist’s work</vt:lpstr>
      <vt:lpstr>David Cation - artist’s work</vt:lpstr>
      <vt:lpstr>David Cation - artist’s work</vt:lpstr>
      <vt:lpstr>Glossary</vt:lpstr>
      <vt:lpstr>Glossary</vt:lpstr>
      <vt:lpstr>Glossary</vt:lpstr>
    </vt:vector>
  </TitlesOfParts>
  <Company>Prospect College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GCSE ART</dc:title>
  <dc:subject>Teachnet Project</dc:subject>
  <dc:creator>Trevor Blunn</dc:creator>
  <cp:lastModifiedBy>Noemi Blair</cp:lastModifiedBy>
  <cp:revision>21</cp:revision>
  <dcterms:created xsi:type="dcterms:W3CDTF">2003-09-01T15:59:41Z</dcterms:created>
  <dcterms:modified xsi:type="dcterms:W3CDTF">2012-01-30T11:57:31Z</dcterms:modified>
</cp:coreProperties>
</file>